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svg" ContentType="image/svg+xml"/>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8" r:id="rId2"/>
  </p:sldMasterIdLst>
  <p:handoutMasterIdLst>
    <p:handoutMasterId r:id="rId26"/>
  </p:handoutMasterIdLst>
  <p:sldIdLst>
    <p:sldId id="271" r:id="rId3"/>
    <p:sldId id="265" r:id="rId4"/>
    <p:sldId id="283" r:id="rId5"/>
    <p:sldId id="282" r:id="rId6"/>
    <p:sldId id="319" r:id="rId7"/>
    <p:sldId id="295" r:id="rId8"/>
    <p:sldId id="320" r:id="rId9"/>
    <p:sldId id="317" r:id="rId10"/>
    <p:sldId id="273" r:id="rId11"/>
    <p:sldId id="285" r:id="rId12"/>
    <p:sldId id="287" r:id="rId13"/>
    <p:sldId id="275" r:id="rId14"/>
    <p:sldId id="276" r:id="rId15"/>
    <p:sldId id="277" r:id="rId16"/>
    <p:sldId id="322" r:id="rId17"/>
    <p:sldId id="279" r:id="rId18"/>
    <p:sldId id="280" r:id="rId19"/>
    <p:sldId id="300" r:id="rId20"/>
    <p:sldId id="308" r:id="rId21"/>
    <p:sldId id="309" r:id="rId22"/>
    <p:sldId id="272" r:id="rId23"/>
    <p:sldId id="316" r:id="rId24"/>
    <p:sldId id="324" r:id="rId25"/>
  </p:sldIdLst>
  <p:sldSz cx="9144000" cy="6858000" type="letter"/>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MSE PDHDF" initials="SP"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4878"/>
    <a:srgbClr val="AD239D"/>
    <a:srgbClr val="7518A8"/>
    <a:srgbClr val="FF66FF"/>
    <a:srgbClr val="800080"/>
    <a:srgbClr val="000000"/>
    <a:srgbClr val="9966FF"/>
    <a:srgbClr val="EC34D2"/>
    <a:srgbClr val="9933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5" autoAdjust="0"/>
    <p:restoredTop sz="94686"/>
  </p:normalViewPr>
  <p:slideViewPr>
    <p:cSldViewPr snapToGrid="0" snapToObjects="1">
      <p:cViewPr varScale="1">
        <p:scale>
          <a:sx n="145" d="100"/>
          <a:sy n="145" d="100"/>
        </p:scale>
        <p:origin x="1176" y="192"/>
      </p:cViewPr>
      <p:guideLst/>
    </p:cSldViewPr>
  </p:slideViewPr>
  <p:notesTextViewPr>
    <p:cViewPr>
      <p:scale>
        <a:sx n="1" d="1"/>
        <a:sy n="1" d="1"/>
      </p:scale>
      <p:origin x="0" y="0"/>
    </p:cViewPr>
  </p:notesTextViewPr>
  <p:notesViewPr>
    <p:cSldViewPr snapToGrid="0" snapToObjects="1">
      <p:cViewPr varScale="1">
        <p:scale>
          <a:sx n="110" d="100"/>
          <a:sy n="110" d="100"/>
        </p:scale>
        <p:origin x="4104" y="16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handoutMaster" Target="handoutMasters/handoutMaster1.xml"/><Relationship Id="rId27" Type="http://schemas.openxmlformats.org/officeDocument/2006/relationships/commentAuthors" Target="commentAuthors.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A82DB0-ACA7-4EFC-B234-F614C4A9AC6A}" type="doc">
      <dgm:prSet loTypeId="urn:microsoft.com/office/officeart/2005/8/layout/hierarchy3" loCatId="hierarchy" qsTypeId="urn:microsoft.com/office/officeart/2005/8/quickstyle/3d1" qsCatId="3D" csTypeId="urn:microsoft.com/office/officeart/2005/8/colors/colorful2" csCatId="colorful" phldr="1"/>
      <dgm:spPr/>
      <dgm:t>
        <a:bodyPr/>
        <a:lstStyle/>
        <a:p>
          <a:endParaRPr lang="es-MX"/>
        </a:p>
      </dgm:t>
    </dgm:pt>
    <dgm:pt modelId="{F76D2D74-681B-40A5-BE6A-A2D7DB615FA1}">
      <dgm:prSet/>
      <dgm:spPr/>
      <dgm:t>
        <a:bodyPr/>
        <a:lstStyle/>
        <a:p>
          <a:r>
            <a:rPr lang="es-MX" dirty="0"/>
            <a:t>La Ley del Programa dispone el funcionamiento del Mecanismo de Seguimiento y Evaluación del PDHCDMX, que  se compone de:</a:t>
          </a:r>
        </a:p>
      </dgm:t>
    </dgm:pt>
    <dgm:pt modelId="{2816E4F6-EC0E-420B-8B5A-EC4B7F62D35F}" type="parTrans" cxnId="{83F42EB8-3B77-476C-8C57-CF4AEF086CD7}">
      <dgm:prSet/>
      <dgm:spPr/>
      <dgm:t>
        <a:bodyPr/>
        <a:lstStyle/>
        <a:p>
          <a:endParaRPr lang="es-MX"/>
        </a:p>
      </dgm:t>
    </dgm:pt>
    <dgm:pt modelId="{F7EC038C-8AF8-412D-8532-92D9E4B78A30}" type="sibTrans" cxnId="{83F42EB8-3B77-476C-8C57-CF4AEF086CD7}">
      <dgm:prSet/>
      <dgm:spPr/>
      <dgm:t>
        <a:bodyPr/>
        <a:lstStyle/>
        <a:p>
          <a:endParaRPr lang="es-MX"/>
        </a:p>
      </dgm:t>
    </dgm:pt>
    <dgm:pt modelId="{D77E818A-3EBA-46F6-B71C-3E5E9F2D7FF5}">
      <dgm:prSet/>
      <dgm:spPr/>
      <dgm:t>
        <a:bodyPr/>
        <a:lstStyle/>
        <a:p>
          <a:r>
            <a:rPr lang="es-MX" dirty="0"/>
            <a:t>1. Comité de Seguimiento y Evaluación del Programa de Derechos Humanos de la Ciudad de México (</a:t>
          </a:r>
          <a:r>
            <a:rPr lang="es-MX" dirty="0" err="1"/>
            <a:t>CSyEPDHCDMX</a:t>
          </a:r>
          <a:r>
            <a:rPr lang="es-MX" dirty="0"/>
            <a:t>)</a:t>
          </a:r>
        </a:p>
      </dgm:t>
    </dgm:pt>
    <dgm:pt modelId="{142A0FBC-AAE7-4897-984D-6F742F779857}" type="parTrans" cxnId="{4E3C3DCF-90B0-4989-81C8-E99D6FAF1096}">
      <dgm:prSet/>
      <dgm:spPr/>
      <dgm:t>
        <a:bodyPr/>
        <a:lstStyle/>
        <a:p>
          <a:endParaRPr lang="es-MX"/>
        </a:p>
      </dgm:t>
    </dgm:pt>
    <dgm:pt modelId="{B62DB414-5EFB-4CCB-A56F-A8F5C3AE87F0}" type="sibTrans" cxnId="{4E3C3DCF-90B0-4989-81C8-E99D6FAF1096}">
      <dgm:prSet/>
      <dgm:spPr/>
      <dgm:t>
        <a:bodyPr/>
        <a:lstStyle/>
        <a:p>
          <a:endParaRPr lang="es-MX"/>
        </a:p>
      </dgm:t>
    </dgm:pt>
    <dgm:pt modelId="{AD8AA084-7D97-44A9-86ED-0D0814263D76}">
      <dgm:prSet custT="1"/>
      <dgm:spPr/>
      <dgm:t>
        <a:bodyPr/>
        <a:lstStyle/>
        <a:p>
          <a:pPr algn="just"/>
          <a:r>
            <a:rPr lang="es-MX" sz="1200" b="1" dirty="0">
              <a:solidFill>
                <a:schemeClr val="bg2">
                  <a:lumMod val="25000"/>
                </a:schemeClr>
              </a:solidFill>
            </a:rPr>
            <a:t>Órgano colegiado que coordinará las acciones de seguimiento y 	evaluación del Programa de Derechos Humanos y promoverá la institucionalización del 	enfoque de derechos humanos en el quehacer público</a:t>
          </a:r>
          <a:r>
            <a:rPr lang="es-MX" sz="1200" dirty="0">
              <a:solidFill>
                <a:schemeClr val="bg2">
                  <a:lumMod val="25000"/>
                </a:schemeClr>
              </a:solidFill>
            </a:rPr>
            <a:t>.</a:t>
          </a:r>
        </a:p>
      </dgm:t>
    </dgm:pt>
    <dgm:pt modelId="{3C573AB4-6904-43DE-97C9-F5FB260F9D71}" type="parTrans" cxnId="{4C6BE977-054E-49A2-B01F-37650236B03A}">
      <dgm:prSet/>
      <dgm:spPr/>
      <dgm:t>
        <a:bodyPr/>
        <a:lstStyle/>
        <a:p>
          <a:endParaRPr lang="es-MX"/>
        </a:p>
      </dgm:t>
    </dgm:pt>
    <dgm:pt modelId="{3F64C66A-7C19-4922-8FCD-851A05201CCC}" type="sibTrans" cxnId="{4C6BE977-054E-49A2-B01F-37650236B03A}">
      <dgm:prSet/>
      <dgm:spPr/>
      <dgm:t>
        <a:bodyPr/>
        <a:lstStyle/>
        <a:p>
          <a:endParaRPr lang="es-MX"/>
        </a:p>
      </dgm:t>
    </dgm:pt>
    <dgm:pt modelId="{D940D2E5-E57C-46DE-B5F8-7BDC260F3918}">
      <dgm:prSet/>
      <dgm:spPr/>
      <dgm:t>
        <a:bodyPr/>
        <a:lstStyle/>
        <a:p>
          <a:r>
            <a:rPr lang="es-MX" dirty="0"/>
            <a:t>2. Espacios de participación para el seguimiento del Programa.</a:t>
          </a:r>
        </a:p>
      </dgm:t>
    </dgm:pt>
    <dgm:pt modelId="{311D8534-00FC-4A2F-92B2-10895CB5C6FF}" type="parTrans" cxnId="{BA38F503-369E-4911-84F5-6680DBE6E8A9}">
      <dgm:prSet/>
      <dgm:spPr/>
      <dgm:t>
        <a:bodyPr/>
        <a:lstStyle/>
        <a:p>
          <a:endParaRPr lang="es-MX"/>
        </a:p>
      </dgm:t>
    </dgm:pt>
    <dgm:pt modelId="{57FF56B7-3D5B-4771-92CE-42E4D437E604}" type="sibTrans" cxnId="{BA38F503-369E-4911-84F5-6680DBE6E8A9}">
      <dgm:prSet/>
      <dgm:spPr/>
      <dgm:t>
        <a:bodyPr/>
        <a:lstStyle/>
        <a:p>
          <a:endParaRPr lang="es-MX"/>
        </a:p>
      </dgm:t>
    </dgm:pt>
    <dgm:pt modelId="{516D228F-1891-44FB-B489-39F605966E66}">
      <dgm:prSet custT="1"/>
      <dgm:spPr/>
      <dgm:t>
        <a:bodyPr/>
        <a:lstStyle/>
        <a:p>
          <a:pPr algn="just"/>
          <a:r>
            <a:rPr lang="es-MX" sz="1100" b="1" dirty="0">
              <a:solidFill>
                <a:schemeClr val="bg2">
                  <a:lumMod val="25000"/>
                </a:schemeClr>
              </a:solidFill>
            </a:rPr>
            <a:t>Se instituyen para ampliar la participación de instituciones académicas, 	organizaciones civiles y sociales, organismos internacionales e instancias 	ejecutoras del Programa de Derechos Humanos para aportar y coadyuvar en el proceso de 	seguimiento a la Implementación de dicho Programa.</a:t>
          </a:r>
        </a:p>
      </dgm:t>
    </dgm:pt>
    <dgm:pt modelId="{E727B9CE-60D7-4059-9972-DFA9F2DC63EE}" type="parTrans" cxnId="{CE02796E-F651-4E71-BF37-5BA0D713B13C}">
      <dgm:prSet/>
      <dgm:spPr/>
      <dgm:t>
        <a:bodyPr/>
        <a:lstStyle/>
        <a:p>
          <a:endParaRPr lang="es-MX"/>
        </a:p>
      </dgm:t>
    </dgm:pt>
    <dgm:pt modelId="{FB46E8D9-2562-4589-8521-09B7A3C9B2F7}" type="sibTrans" cxnId="{CE02796E-F651-4E71-BF37-5BA0D713B13C}">
      <dgm:prSet/>
      <dgm:spPr/>
      <dgm:t>
        <a:bodyPr/>
        <a:lstStyle/>
        <a:p>
          <a:endParaRPr lang="es-MX"/>
        </a:p>
      </dgm:t>
    </dgm:pt>
    <dgm:pt modelId="{90514A7E-D623-436D-94CD-BD6990CA513E}">
      <dgm:prSet/>
      <dgm:spPr/>
      <dgm:t>
        <a:bodyPr/>
        <a:lstStyle/>
        <a:p>
          <a:r>
            <a:rPr lang="es-MX" dirty="0"/>
            <a:t>3. Secretaría Ejecutiva</a:t>
          </a:r>
        </a:p>
      </dgm:t>
    </dgm:pt>
    <dgm:pt modelId="{B1E57DFE-252C-4B27-B27A-A4454138E43B}" type="parTrans" cxnId="{3D3502B9-1738-41B8-BC8B-FBDF9E0292C8}">
      <dgm:prSet/>
      <dgm:spPr/>
      <dgm:t>
        <a:bodyPr/>
        <a:lstStyle/>
        <a:p>
          <a:endParaRPr lang="es-MX"/>
        </a:p>
      </dgm:t>
    </dgm:pt>
    <dgm:pt modelId="{9CA06D68-2934-4123-8BFC-7F7F91B15AF7}" type="sibTrans" cxnId="{3D3502B9-1738-41B8-BC8B-FBDF9E0292C8}">
      <dgm:prSet/>
      <dgm:spPr/>
      <dgm:t>
        <a:bodyPr/>
        <a:lstStyle/>
        <a:p>
          <a:endParaRPr lang="es-MX"/>
        </a:p>
      </dgm:t>
    </dgm:pt>
    <dgm:pt modelId="{E8E8522D-B201-45FB-8C48-8F5A3CC0DF14}">
      <dgm:prSet/>
      <dgm:spPr/>
      <dgm:t>
        <a:bodyPr/>
        <a:lstStyle/>
        <a:p>
          <a:pPr algn="just"/>
          <a:r>
            <a:rPr lang="es-MX" b="1" dirty="0">
              <a:solidFill>
                <a:schemeClr val="bg2">
                  <a:lumMod val="25000"/>
                </a:schemeClr>
              </a:solidFill>
            </a:rPr>
            <a:t>Órgano técnico desconcentrado de la Secretaría de Gobierno, encargado 	de dar orientación a la implementación, seguimiento, evaluación y difusión  del Programa  de Derechos Humanos de esta Ciudad. </a:t>
          </a:r>
        </a:p>
      </dgm:t>
    </dgm:pt>
    <dgm:pt modelId="{97357050-9ED5-4517-80ED-533C4F3325C7}" type="parTrans" cxnId="{0E4D3967-54C0-43D0-B431-9F3333106840}">
      <dgm:prSet/>
      <dgm:spPr/>
      <dgm:t>
        <a:bodyPr/>
        <a:lstStyle/>
        <a:p>
          <a:endParaRPr lang="es-MX"/>
        </a:p>
      </dgm:t>
    </dgm:pt>
    <dgm:pt modelId="{ADB38880-D608-476E-845A-D106F4CFE4EF}" type="sibTrans" cxnId="{0E4D3967-54C0-43D0-B431-9F3333106840}">
      <dgm:prSet/>
      <dgm:spPr/>
      <dgm:t>
        <a:bodyPr/>
        <a:lstStyle/>
        <a:p>
          <a:endParaRPr lang="es-MX"/>
        </a:p>
      </dgm:t>
    </dgm:pt>
    <dgm:pt modelId="{996F5131-319F-4416-B867-D489BE2AB2D3}" type="pres">
      <dgm:prSet presAssocID="{96A82DB0-ACA7-4EFC-B234-F614C4A9AC6A}" presName="diagram" presStyleCnt="0">
        <dgm:presLayoutVars>
          <dgm:chPref val="1"/>
          <dgm:dir/>
          <dgm:animOne val="branch"/>
          <dgm:animLvl val="lvl"/>
          <dgm:resizeHandles/>
        </dgm:presLayoutVars>
      </dgm:prSet>
      <dgm:spPr/>
      <dgm:t>
        <a:bodyPr/>
        <a:lstStyle/>
        <a:p>
          <a:endParaRPr lang="es-MX"/>
        </a:p>
      </dgm:t>
    </dgm:pt>
    <dgm:pt modelId="{F07B044E-565F-45C8-A4C3-5559E09EBC8A}" type="pres">
      <dgm:prSet presAssocID="{F76D2D74-681B-40A5-BE6A-A2D7DB615FA1}" presName="root" presStyleCnt="0"/>
      <dgm:spPr/>
    </dgm:pt>
    <dgm:pt modelId="{FBA01CBC-07E1-45F2-A590-33D67672E553}" type="pres">
      <dgm:prSet presAssocID="{F76D2D74-681B-40A5-BE6A-A2D7DB615FA1}" presName="rootComposite" presStyleCnt="0"/>
      <dgm:spPr/>
    </dgm:pt>
    <dgm:pt modelId="{9F38D96D-766E-4EE0-A698-0D4BB6613FA7}" type="pres">
      <dgm:prSet presAssocID="{F76D2D74-681B-40A5-BE6A-A2D7DB615FA1}" presName="rootText" presStyleLbl="node1" presStyleIdx="0" presStyleCnt="4"/>
      <dgm:spPr/>
      <dgm:t>
        <a:bodyPr/>
        <a:lstStyle/>
        <a:p>
          <a:endParaRPr lang="es-MX"/>
        </a:p>
      </dgm:t>
    </dgm:pt>
    <dgm:pt modelId="{8FD31092-7668-4732-A599-B6CBDB9195FB}" type="pres">
      <dgm:prSet presAssocID="{F76D2D74-681B-40A5-BE6A-A2D7DB615FA1}" presName="rootConnector" presStyleLbl="node1" presStyleIdx="0" presStyleCnt="4"/>
      <dgm:spPr/>
      <dgm:t>
        <a:bodyPr/>
        <a:lstStyle/>
        <a:p>
          <a:endParaRPr lang="es-MX"/>
        </a:p>
      </dgm:t>
    </dgm:pt>
    <dgm:pt modelId="{B8E6D0B2-4DB7-4B70-B51F-40C479CA8C03}" type="pres">
      <dgm:prSet presAssocID="{F76D2D74-681B-40A5-BE6A-A2D7DB615FA1}" presName="childShape" presStyleCnt="0"/>
      <dgm:spPr/>
    </dgm:pt>
    <dgm:pt modelId="{8406292B-1807-4200-8FCC-0F3D51EF3503}" type="pres">
      <dgm:prSet presAssocID="{D77E818A-3EBA-46F6-B71C-3E5E9F2D7FF5}" presName="root" presStyleCnt="0"/>
      <dgm:spPr/>
    </dgm:pt>
    <dgm:pt modelId="{8C590B26-7C21-446B-B64A-B82268F0EBAC}" type="pres">
      <dgm:prSet presAssocID="{D77E818A-3EBA-46F6-B71C-3E5E9F2D7FF5}" presName="rootComposite" presStyleCnt="0"/>
      <dgm:spPr/>
    </dgm:pt>
    <dgm:pt modelId="{E15D89A0-7F4C-41F7-9E40-EE963C0E4A3A}" type="pres">
      <dgm:prSet presAssocID="{D77E818A-3EBA-46F6-B71C-3E5E9F2D7FF5}" presName="rootText" presStyleLbl="node1" presStyleIdx="1" presStyleCnt="4"/>
      <dgm:spPr/>
      <dgm:t>
        <a:bodyPr/>
        <a:lstStyle/>
        <a:p>
          <a:endParaRPr lang="es-MX"/>
        </a:p>
      </dgm:t>
    </dgm:pt>
    <dgm:pt modelId="{2BD938D7-978C-4061-BAF3-58370B61D0FB}" type="pres">
      <dgm:prSet presAssocID="{D77E818A-3EBA-46F6-B71C-3E5E9F2D7FF5}" presName="rootConnector" presStyleLbl="node1" presStyleIdx="1" presStyleCnt="4"/>
      <dgm:spPr/>
      <dgm:t>
        <a:bodyPr/>
        <a:lstStyle/>
        <a:p>
          <a:endParaRPr lang="es-MX"/>
        </a:p>
      </dgm:t>
    </dgm:pt>
    <dgm:pt modelId="{CF12423F-4035-402E-8436-C0A29D8B1F2B}" type="pres">
      <dgm:prSet presAssocID="{D77E818A-3EBA-46F6-B71C-3E5E9F2D7FF5}" presName="childShape" presStyleCnt="0"/>
      <dgm:spPr/>
    </dgm:pt>
    <dgm:pt modelId="{2D6AF3D3-3F15-4B0D-9DE4-94AD2E8970D8}" type="pres">
      <dgm:prSet presAssocID="{3C573AB4-6904-43DE-97C9-F5FB260F9D71}" presName="Name13" presStyleLbl="parChTrans1D2" presStyleIdx="0" presStyleCnt="3"/>
      <dgm:spPr/>
      <dgm:t>
        <a:bodyPr/>
        <a:lstStyle/>
        <a:p>
          <a:endParaRPr lang="es-MX"/>
        </a:p>
      </dgm:t>
    </dgm:pt>
    <dgm:pt modelId="{CB1B2805-A959-4EAC-98A8-655115295E96}" type="pres">
      <dgm:prSet presAssocID="{AD8AA084-7D97-44A9-86ED-0D0814263D76}" presName="childText" presStyleLbl="bgAcc1" presStyleIdx="0" presStyleCnt="3" custScaleX="127636" custScaleY="260453" custLinFactNeighborX="-10140">
        <dgm:presLayoutVars>
          <dgm:bulletEnabled val="1"/>
        </dgm:presLayoutVars>
      </dgm:prSet>
      <dgm:spPr/>
      <dgm:t>
        <a:bodyPr/>
        <a:lstStyle/>
        <a:p>
          <a:endParaRPr lang="es-MX"/>
        </a:p>
      </dgm:t>
    </dgm:pt>
    <dgm:pt modelId="{AA69B2EC-4D1B-4411-BF42-DBF6A4DBD225}" type="pres">
      <dgm:prSet presAssocID="{D940D2E5-E57C-46DE-B5F8-7BDC260F3918}" presName="root" presStyleCnt="0"/>
      <dgm:spPr/>
    </dgm:pt>
    <dgm:pt modelId="{91F517D4-DAF0-4423-84EE-F2B55ACEF2B6}" type="pres">
      <dgm:prSet presAssocID="{D940D2E5-E57C-46DE-B5F8-7BDC260F3918}" presName="rootComposite" presStyleCnt="0"/>
      <dgm:spPr/>
    </dgm:pt>
    <dgm:pt modelId="{F6737C3C-F458-440C-A654-28342F767587}" type="pres">
      <dgm:prSet presAssocID="{D940D2E5-E57C-46DE-B5F8-7BDC260F3918}" presName="rootText" presStyleLbl="node1" presStyleIdx="2" presStyleCnt="4"/>
      <dgm:spPr/>
      <dgm:t>
        <a:bodyPr/>
        <a:lstStyle/>
        <a:p>
          <a:endParaRPr lang="es-MX"/>
        </a:p>
      </dgm:t>
    </dgm:pt>
    <dgm:pt modelId="{8E8B0D87-F611-445E-9529-1EC44F63A8A4}" type="pres">
      <dgm:prSet presAssocID="{D940D2E5-E57C-46DE-B5F8-7BDC260F3918}" presName="rootConnector" presStyleLbl="node1" presStyleIdx="2" presStyleCnt="4"/>
      <dgm:spPr/>
      <dgm:t>
        <a:bodyPr/>
        <a:lstStyle/>
        <a:p>
          <a:endParaRPr lang="es-MX"/>
        </a:p>
      </dgm:t>
    </dgm:pt>
    <dgm:pt modelId="{2ED968A1-45DD-4607-BDD0-F93E548A761D}" type="pres">
      <dgm:prSet presAssocID="{D940D2E5-E57C-46DE-B5F8-7BDC260F3918}" presName="childShape" presStyleCnt="0"/>
      <dgm:spPr/>
    </dgm:pt>
    <dgm:pt modelId="{BB0E4EAD-F27C-4769-A6FA-F316933A27B5}" type="pres">
      <dgm:prSet presAssocID="{E727B9CE-60D7-4059-9972-DFA9F2DC63EE}" presName="Name13" presStyleLbl="parChTrans1D2" presStyleIdx="1" presStyleCnt="3"/>
      <dgm:spPr/>
      <dgm:t>
        <a:bodyPr/>
        <a:lstStyle/>
        <a:p>
          <a:endParaRPr lang="es-MX"/>
        </a:p>
      </dgm:t>
    </dgm:pt>
    <dgm:pt modelId="{20414B46-36F5-407C-98A1-D36D072F5B4B}" type="pres">
      <dgm:prSet presAssocID="{516D228F-1891-44FB-B489-39F605966E66}" presName="childText" presStyleLbl="bgAcc1" presStyleIdx="1" presStyleCnt="3" custScaleX="132673" custScaleY="311396" custLinFactNeighborX="-7705" custLinFactNeighborY="8837">
        <dgm:presLayoutVars>
          <dgm:bulletEnabled val="1"/>
        </dgm:presLayoutVars>
      </dgm:prSet>
      <dgm:spPr/>
      <dgm:t>
        <a:bodyPr/>
        <a:lstStyle/>
        <a:p>
          <a:endParaRPr lang="es-MX"/>
        </a:p>
      </dgm:t>
    </dgm:pt>
    <dgm:pt modelId="{D7731E44-88AD-4096-8674-CC829F2A3511}" type="pres">
      <dgm:prSet presAssocID="{90514A7E-D623-436D-94CD-BD6990CA513E}" presName="root" presStyleCnt="0"/>
      <dgm:spPr/>
    </dgm:pt>
    <dgm:pt modelId="{71E68366-626D-4D3D-B50B-256A09E7DA95}" type="pres">
      <dgm:prSet presAssocID="{90514A7E-D623-436D-94CD-BD6990CA513E}" presName="rootComposite" presStyleCnt="0"/>
      <dgm:spPr/>
    </dgm:pt>
    <dgm:pt modelId="{F0314968-BE9F-4E0B-AA00-6D70D68121C6}" type="pres">
      <dgm:prSet presAssocID="{90514A7E-D623-436D-94CD-BD6990CA513E}" presName="rootText" presStyleLbl="node1" presStyleIdx="3" presStyleCnt="4"/>
      <dgm:spPr/>
      <dgm:t>
        <a:bodyPr/>
        <a:lstStyle/>
        <a:p>
          <a:endParaRPr lang="es-MX"/>
        </a:p>
      </dgm:t>
    </dgm:pt>
    <dgm:pt modelId="{F8E9E961-A422-42B1-A311-41E03289284E}" type="pres">
      <dgm:prSet presAssocID="{90514A7E-D623-436D-94CD-BD6990CA513E}" presName="rootConnector" presStyleLbl="node1" presStyleIdx="3" presStyleCnt="4"/>
      <dgm:spPr/>
      <dgm:t>
        <a:bodyPr/>
        <a:lstStyle/>
        <a:p>
          <a:endParaRPr lang="es-MX"/>
        </a:p>
      </dgm:t>
    </dgm:pt>
    <dgm:pt modelId="{39D82140-BB81-4A47-804C-CA71846E156A}" type="pres">
      <dgm:prSet presAssocID="{90514A7E-D623-436D-94CD-BD6990CA513E}" presName="childShape" presStyleCnt="0"/>
      <dgm:spPr/>
    </dgm:pt>
    <dgm:pt modelId="{F8A691D1-A7D8-4A32-B605-C1CFC56E2668}" type="pres">
      <dgm:prSet presAssocID="{97357050-9ED5-4517-80ED-533C4F3325C7}" presName="Name13" presStyleLbl="parChTrans1D2" presStyleIdx="2" presStyleCnt="3"/>
      <dgm:spPr/>
      <dgm:t>
        <a:bodyPr/>
        <a:lstStyle/>
        <a:p>
          <a:endParaRPr lang="es-MX"/>
        </a:p>
      </dgm:t>
    </dgm:pt>
    <dgm:pt modelId="{C985BDD9-FCAC-42BB-AAEE-C90A3FAE4FBE}" type="pres">
      <dgm:prSet presAssocID="{E8E8522D-B201-45FB-8C48-8F5A3CC0DF14}" presName="childText" presStyleLbl="bgAcc1" presStyleIdx="2" presStyleCnt="3" custScaleX="124562" custScaleY="270840" custLinFactNeighborX="-12480" custLinFactNeighborY="4992">
        <dgm:presLayoutVars>
          <dgm:bulletEnabled val="1"/>
        </dgm:presLayoutVars>
      </dgm:prSet>
      <dgm:spPr/>
      <dgm:t>
        <a:bodyPr/>
        <a:lstStyle/>
        <a:p>
          <a:endParaRPr lang="es-MX"/>
        </a:p>
      </dgm:t>
    </dgm:pt>
  </dgm:ptLst>
  <dgm:cxnLst>
    <dgm:cxn modelId="{BD946D18-156C-4F94-9CF4-3965121683BC}" type="presOf" srcId="{D940D2E5-E57C-46DE-B5F8-7BDC260F3918}" destId="{8E8B0D87-F611-445E-9529-1EC44F63A8A4}" srcOrd="1" destOrd="0" presId="urn:microsoft.com/office/officeart/2005/8/layout/hierarchy3"/>
    <dgm:cxn modelId="{4E3C3DCF-90B0-4989-81C8-E99D6FAF1096}" srcId="{96A82DB0-ACA7-4EFC-B234-F614C4A9AC6A}" destId="{D77E818A-3EBA-46F6-B71C-3E5E9F2D7FF5}" srcOrd="1" destOrd="0" parTransId="{142A0FBC-AAE7-4897-984D-6F742F779857}" sibTransId="{B62DB414-5EFB-4CCB-A56F-A8F5C3AE87F0}"/>
    <dgm:cxn modelId="{CE02796E-F651-4E71-BF37-5BA0D713B13C}" srcId="{D940D2E5-E57C-46DE-B5F8-7BDC260F3918}" destId="{516D228F-1891-44FB-B489-39F605966E66}" srcOrd="0" destOrd="0" parTransId="{E727B9CE-60D7-4059-9972-DFA9F2DC63EE}" sibTransId="{FB46E8D9-2562-4589-8521-09B7A3C9B2F7}"/>
    <dgm:cxn modelId="{D563FF73-E58B-4531-8931-6E97B9637098}" type="presOf" srcId="{90514A7E-D623-436D-94CD-BD6990CA513E}" destId="{F0314968-BE9F-4E0B-AA00-6D70D68121C6}" srcOrd="0" destOrd="0" presId="urn:microsoft.com/office/officeart/2005/8/layout/hierarchy3"/>
    <dgm:cxn modelId="{691CB26D-B760-478C-A5BD-A459991DAE03}" type="presOf" srcId="{D940D2E5-E57C-46DE-B5F8-7BDC260F3918}" destId="{F6737C3C-F458-440C-A654-28342F767587}" srcOrd="0" destOrd="0" presId="urn:microsoft.com/office/officeart/2005/8/layout/hierarchy3"/>
    <dgm:cxn modelId="{3CF1CD8E-BE31-4F98-AD91-D53E22D2C72E}" type="presOf" srcId="{516D228F-1891-44FB-B489-39F605966E66}" destId="{20414B46-36F5-407C-98A1-D36D072F5B4B}" srcOrd="0" destOrd="0" presId="urn:microsoft.com/office/officeart/2005/8/layout/hierarchy3"/>
    <dgm:cxn modelId="{34B83A45-20AB-448D-BCE1-BFFE6005B144}" type="presOf" srcId="{90514A7E-D623-436D-94CD-BD6990CA513E}" destId="{F8E9E961-A422-42B1-A311-41E03289284E}" srcOrd="1" destOrd="0" presId="urn:microsoft.com/office/officeart/2005/8/layout/hierarchy3"/>
    <dgm:cxn modelId="{89FDC377-096F-4CAF-8872-DE33C5F73F2B}" type="presOf" srcId="{D77E818A-3EBA-46F6-B71C-3E5E9F2D7FF5}" destId="{2BD938D7-978C-4061-BAF3-58370B61D0FB}" srcOrd="1" destOrd="0" presId="urn:microsoft.com/office/officeart/2005/8/layout/hierarchy3"/>
    <dgm:cxn modelId="{D9ECB908-01E0-42B2-AABE-5537631E4A13}" type="presOf" srcId="{AD8AA084-7D97-44A9-86ED-0D0814263D76}" destId="{CB1B2805-A959-4EAC-98A8-655115295E96}" srcOrd="0" destOrd="0" presId="urn:microsoft.com/office/officeart/2005/8/layout/hierarchy3"/>
    <dgm:cxn modelId="{4C6BE977-054E-49A2-B01F-37650236B03A}" srcId="{D77E818A-3EBA-46F6-B71C-3E5E9F2D7FF5}" destId="{AD8AA084-7D97-44A9-86ED-0D0814263D76}" srcOrd="0" destOrd="0" parTransId="{3C573AB4-6904-43DE-97C9-F5FB260F9D71}" sibTransId="{3F64C66A-7C19-4922-8FCD-851A05201CCC}"/>
    <dgm:cxn modelId="{632C6FF9-9D43-4CBF-8CD1-F8A8DDBEFE84}" type="presOf" srcId="{D77E818A-3EBA-46F6-B71C-3E5E9F2D7FF5}" destId="{E15D89A0-7F4C-41F7-9E40-EE963C0E4A3A}" srcOrd="0" destOrd="0" presId="urn:microsoft.com/office/officeart/2005/8/layout/hierarchy3"/>
    <dgm:cxn modelId="{ADE36FEE-65AD-409D-BD0E-027EE0E6D031}" type="presOf" srcId="{E8E8522D-B201-45FB-8C48-8F5A3CC0DF14}" destId="{C985BDD9-FCAC-42BB-AAEE-C90A3FAE4FBE}" srcOrd="0" destOrd="0" presId="urn:microsoft.com/office/officeart/2005/8/layout/hierarchy3"/>
    <dgm:cxn modelId="{00B32B86-97E1-4355-8347-A31070713E9D}" type="presOf" srcId="{97357050-9ED5-4517-80ED-533C4F3325C7}" destId="{F8A691D1-A7D8-4A32-B605-C1CFC56E2668}" srcOrd="0" destOrd="0" presId="urn:microsoft.com/office/officeart/2005/8/layout/hierarchy3"/>
    <dgm:cxn modelId="{23885036-BE84-48CE-A9FD-7D2EE7E9B526}" type="presOf" srcId="{96A82DB0-ACA7-4EFC-B234-F614C4A9AC6A}" destId="{996F5131-319F-4416-B867-D489BE2AB2D3}" srcOrd="0" destOrd="0" presId="urn:microsoft.com/office/officeart/2005/8/layout/hierarchy3"/>
    <dgm:cxn modelId="{0E4D3967-54C0-43D0-B431-9F3333106840}" srcId="{90514A7E-D623-436D-94CD-BD6990CA513E}" destId="{E8E8522D-B201-45FB-8C48-8F5A3CC0DF14}" srcOrd="0" destOrd="0" parTransId="{97357050-9ED5-4517-80ED-533C4F3325C7}" sibTransId="{ADB38880-D608-476E-845A-D106F4CFE4EF}"/>
    <dgm:cxn modelId="{BA38F503-369E-4911-84F5-6680DBE6E8A9}" srcId="{96A82DB0-ACA7-4EFC-B234-F614C4A9AC6A}" destId="{D940D2E5-E57C-46DE-B5F8-7BDC260F3918}" srcOrd="2" destOrd="0" parTransId="{311D8534-00FC-4A2F-92B2-10895CB5C6FF}" sibTransId="{57FF56B7-3D5B-4771-92CE-42E4D437E604}"/>
    <dgm:cxn modelId="{83F42EB8-3B77-476C-8C57-CF4AEF086CD7}" srcId="{96A82DB0-ACA7-4EFC-B234-F614C4A9AC6A}" destId="{F76D2D74-681B-40A5-BE6A-A2D7DB615FA1}" srcOrd="0" destOrd="0" parTransId="{2816E4F6-EC0E-420B-8B5A-EC4B7F62D35F}" sibTransId="{F7EC038C-8AF8-412D-8532-92D9E4B78A30}"/>
    <dgm:cxn modelId="{7D1BE042-7092-4D90-B4F6-BA5B4C3C9D73}" type="presOf" srcId="{F76D2D74-681B-40A5-BE6A-A2D7DB615FA1}" destId="{9F38D96D-766E-4EE0-A698-0D4BB6613FA7}" srcOrd="0" destOrd="0" presId="urn:microsoft.com/office/officeart/2005/8/layout/hierarchy3"/>
    <dgm:cxn modelId="{AE61A4EC-CE3C-4905-AE2C-392F02A2FC4E}" type="presOf" srcId="{E727B9CE-60D7-4059-9972-DFA9F2DC63EE}" destId="{BB0E4EAD-F27C-4769-A6FA-F316933A27B5}" srcOrd="0" destOrd="0" presId="urn:microsoft.com/office/officeart/2005/8/layout/hierarchy3"/>
    <dgm:cxn modelId="{3D3502B9-1738-41B8-BC8B-FBDF9E0292C8}" srcId="{96A82DB0-ACA7-4EFC-B234-F614C4A9AC6A}" destId="{90514A7E-D623-436D-94CD-BD6990CA513E}" srcOrd="3" destOrd="0" parTransId="{B1E57DFE-252C-4B27-B27A-A4454138E43B}" sibTransId="{9CA06D68-2934-4123-8BFC-7F7F91B15AF7}"/>
    <dgm:cxn modelId="{2BA8D415-4881-489F-B8E3-80976F41655B}" type="presOf" srcId="{3C573AB4-6904-43DE-97C9-F5FB260F9D71}" destId="{2D6AF3D3-3F15-4B0D-9DE4-94AD2E8970D8}" srcOrd="0" destOrd="0" presId="urn:microsoft.com/office/officeart/2005/8/layout/hierarchy3"/>
    <dgm:cxn modelId="{E19EE158-8AEB-471A-8AA4-E3883E37D93F}" type="presOf" srcId="{F76D2D74-681B-40A5-BE6A-A2D7DB615FA1}" destId="{8FD31092-7668-4732-A599-B6CBDB9195FB}" srcOrd="1" destOrd="0" presId="urn:microsoft.com/office/officeart/2005/8/layout/hierarchy3"/>
    <dgm:cxn modelId="{34869FA7-308F-493B-A9AA-6C3ED9E0B783}" type="presParOf" srcId="{996F5131-319F-4416-B867-D489BE2AB2D3}" destId="{F07B044E-565F-45C8-A4C3-5559E09EBC8A}" srcOrd="0" destOrd="0" presId="urn:microsoft.com/office/officeart/2005/8/layout/hierarchy3"/>
    <dgm:cxn modelId="{96A94DD3-8C18-444C-ACD1-0ECDCC8021B2}" type="presParOf" srcId="{F07B044E-565F-45C8-A4C3-5559E09EBC8A}" destId="{FBA01CBC-07E1-45F2-A590-33D67672E553}" srcOrd="0" destOrd="0" presId="urn:microsoft.com/office/officeart/2005/8/layout/hierarchy3"/>
    <dgm:cxn modelId="{A842F123-91F8-4621-A739-829310F481EA}" type="presParOf" srcId="{FBA01CBC-07E1-45F2-A590-33D67672E553}" destId="{9F38D96D-766E-4EE0-A698-0D4BB6613FA7}" srcOrd="0" destOrd="0" presId="urn:microsoft.com/office/officeart/2005/8/layout/hierarchy3"/>
    <dgm:cxn modelId="{6542F346-328A-40C6-BAD2-0FDD13D98BA3}" type="presParOf" srcId="{FBA01CBC-07E1-45F2-A590-33D67672E553}" destId="{8FD31092-7668-4732-A599-B6CBDB9195FB}" srcOrd="1" destOrd="0" presId="urn:microsoft.com/office/officeart/2005/8/layout/hierarchy3"/>
    <dgm:cxn modelId="{E8861F57-2E84-45DF-83CD-D7A50B1C929E}" type="presParOf" srcId="{F07B044E-565F-45C8-A4C3-5559E09EBC8A}" destId="{B8E6D0B2-4DB7-4B70-B51F-40C479CA8C03}" srcOrd="1" destOrd="0" presId="urn:microsoft.com/office/officeart/2005/8/layout/hierarchy3"/>
    <dgm:cxn modelId="{858A2DC5-75C9-4F53-84B4-2591C33D8BE6}" type="presParOf" srcId="{996F5131-319F-4416-B867-D489BE2AB2D3}" destId="{8406292B-1807-4200-8FCC-0F3D51EF3503}" srcOrd="1" destOrd="0" presId="urn:microsoft.com/office/officeart/2005/8/layout/hierarchy3"/>
    <dgm:cxn modelId="{F1BF1DBC-7C59-4FD4-9133-22C83942569A}" type="presParOf" srcId="{8406292B-1807-4200-8FCC-0F3D51EF3503}" destId="{8C590B26-7C21-446B-B64A-B82268F0EBAC}" srcOrd="0" destOrd="0" presId="urn:microsoft.com/office/officeart/2005/8/layout/hierarchy3"/>
    <dgm:cxn modelId="{DC6DD5C4-BC6D-42ED-8178-D132F4A99C8B}" type="presParOf" srcId="{8C590B26-7C21-446B-B64A-B82268F0EBAC}" destId="{E15D89A0-7F4C-41F7-9E40-EE963C0E4A3A}" srcOrd="0" destOrd="0" presId="urn:microsoft.com/office/officeart/2005/8/layout/hierarchy3"/>
    <dgm:cxn modelId="{7C67DE68-3141-4D70-AF53-3679E586BF54}" type="presParOf" srcId="{8C590B26-7C21-446B-B64A-B82268F0EBAC}" destId="{2BD938D7-978C-4061-BAF3-58370B61D0FB}" srcOrd="1" destOrd="0" presId="urn:microsoft.com/office/officeart/2005/8/layout/hierarchy3"/>
    <dgm:cxn modelId="{287C28B8-CD07-401F-81A6-F77D0E405E68}" type="presParOf" srcId="{8406292B-1807-4200-8FCC-0F3D51EF3503}" destId="{CF12423F-4035-402E-8436-C0A29D8B1F2B}" srcOrd="1" destOrd="0" presId="urn:microsoft.com/office/officeart/2005/8/layout/hierarchy3"/>
    <dgm:cxn modelId="{622B0337-2D86-4A09-B869-E98594C4C5AE}" type="presParOf" srcId="{CF12423F-4035-402E-8436-C0A29D8B1F2B}" destId="{2D6AF3D3-3F15-4B0D-9DE4-94AD2E8970D8}" srcOrd="0" destOrd="0" presId="urn:microsoft.com/office/officeart/2005/8/layout/hierarchy3"/>
    <dgm:cxn modelId="{BBA1DB40-A744-4A6A-93BB-E0C84A5C18C6}" type="presParOf" srcId="{CF12423F-4035-402E-8436-C0A29D8B1F2B}" destId="{CB1B2805-A959-4EAC-98A8-655115295E96}" srcOrd="1" destOrd="0" presId="urn:microsoft.com/office/officeart/2005/8/layout/hierarchy3"/>
    <dgm:cxn modelId="{F733949C-2631-41C5-8544-96AA8F82049E}" type="presParOf" srcId="{996F5131-319F-4416-B867-D489BE2AB2D3}" destId="{AA69B2EC-4D1B-4411-BF42-DBF6A4DBD225}" srcOrd="2" destOrd="0" presId="urn:microsoft.com/office/officeart/2005/8/layout/hierarchy3"/>
    <dgm:cxn modelId="{A666402B-7C41-417A-A063-D63ECECDA897}" type="presParOf" srcId="{AA69B2EC-4D1B-4411-BF42-DBF6A4DBD225}" destId="{91F517D4-DAF0-4423-84EE-F2B55ACEF2B6}" srcOrd="0" destOrd="0" presId="urn:microsoft.com/office/officeart/2005/8/layout/hierarchy3"/>
    <dgm:cxn modelId="{78971BF9-B7F0-40CF-B096-FCB86BD9FB8B}" type="presParOf" srcId="{91F517D4-DAF0-4423-84EE-F2B55ACEF2B6}" destId="{F6737C3C-F458-440C-A654-28342F767587}" srcOrd="0" destOrd="0" presId="urn:microsoft.com/office/officeart/2005/8/layout/hierarchy3"/>
    <dgm:cxn modelId="{D61840A8-CD8D-4BDB-A723-45680DDB02F3}" type="presParOf" srcId="{91F517D4-DAF0-4423-84EE-F2B55ACEF2B6}" destId="{8E8B0D87-F611-445E-9529-1EC44F63A8A4}" srcOrd="1" destOrd="0" presId="urn:microsoft.com/office/officeart/2005/8/layout/hierarchy3"/>
    <dgm:cxn modelId="{454FB9AF-CB82-4A81-ACA8-B0CAFCFB944A}" type="presParOf" srcId="{AA69B2EC-4D1B-4411-BF42-DBF6A4DBD225}" destId="{2ED968A1-45DD-4607-BDD0-F93E548A761D}" srcOrd="1" destOrd="0" presId="urn:microsoft.com/office/officeart/2005/8/layout/hierarchy3"/>
    <dgm:cxn modelId="{70D13EF4-37E3-44AF-88C9-597E15875F01}" type="presParOf" srcId="{2ED968A1-45DD-4607-BDD0-F93E548A761D}" destId="{BB0E4EAD-F27C-4769-A6FA-F316933A27B5}" srcOrd="0" destOrd="0" presId="urn:microsoft.com/office/officeart/2005/8/layout/hierarchy3"/>
    <dgm:cxn modelId="{093264F2-E951-4FE1-A035-AF8606831421}" type="presParOf" srcId="{2ED968A1-45DD-4607-BDD0-F93E548A761D}" destId="{20414B46-36F5-407C-98A1-D36D072F5B4B}" srcOrd="1" destOrd="0" presId="urn:microsoft.com/office/officeart/2005/8/layout/hierarchy3"/>
    <dgm:cxn modelId="{6E1CADE0-BE28-46A9-986B-730FC845C824}" type="presParOf" srcId="{996F5131-319F-4416-B867-D489BE2AB2D3}" destId="{D7731E44-88AD-4096-8674-CC829F2A3511}" srcOrd="3" destOrd="0" presId="urn:microsoft.com/office/officeart/2005/8/layout/hierarchy3"/>
    <dgm:cxn modelId="{E5F1348E-F5DC-4D66-B143-60FCA0222AF4}" type="presParOf" srcId="{D7731E44-88AD-4096-8674-CC829F2A3511}" destId="{71E68366-626D-4D3D-B50B-256A09E7DA95}" srcOrd="0" destOrd="0" presId="urn:microsoft.com/office/officeart/2005/8/layout/hierarchy3"/>
    <dgm:cxn modelId="{24EC5778-E416-4318-BC63-033F79EA0F7A}" type="presParOf" srcId="{71E68366-626D-4D3D-B50B-256A09E7DA95}" destId="{F0314968-BE9F-4E0B-AA00-6D70D68121C6}" srcOrd="0" destOrd="0" presId="urn:microsoft.com/office/officeart/2005/8/layout/hierarchy3"/>
    <dgm:cxn modelId="{E46E0181-F592-4F17-8AFE-670714859325}" type="presParOf" srcId="{71E68366-626D-4D3D-B50B-256A09E7DA95}" destId="{F8E9E961-A422-42B1-A311-41E03289284E}" srcOrd="1" destOrd="0" presId="urn:microsoft.com/office/officeart/2005/8/layout/hierarchy3"/>
    <dgm:cxn modelId="{8081A3E1-988A-4A0F-82BD-E9749F3DE54A}" type="presParOf" srcId="{D7731E44-88AD-4096-8674-CC829F2A3511}" destId="{39D82140-BB81-4A47-804C-CA71846E156A}" srcOrd="1" destOrd="0" presId="urn:microsoft.com/office/officeart/2005/8/layout/hierarchy3"/>
    <dgm:cxn modelId="{503659C6-4840-4D9B-8959-5A6FCB60AC57}" type="presParOf" srcId="{39D82140-BB81-4A47-804C-CA71846E156A}" destId="{F8A691D1-A7D8-4A32-B605-C1CFC56E2668}" srcOrd="0" destOrd="0" presId="urn:microsoft.com/office/officeart/2005/8/layout/hierarchy3"/>
    <dgm:cxn modelId="{96B05699-EBF4-4246-B5CE-497798801DC7}" type="presParOf" srcId="{39D82140-BB81-4A47-804C-CA71846E156A}" destId="{C985BDD9-FCAC-42BB-AAEE-C90A3FAE4FBE}"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1DE900F-CA43-44F9-B205-C5B678BBDD70}" type="doc">
      <dgm:prSet loTypeId="urn:microsoft.com/office/officeart/2005/8/layout/cycle2" loCatId="cycle" qsTypeId="urn:microsoft.com/office/officeart/2005/8/quickstyle/3d3" qsCatId="3D" csTypeId="urn:microsoft.com/office/officeart/2005/8/colors/accent2_5" csCatId="accent2" phldr="1"/>
      <dgm:spPr/>
      <dgm:t>
        <a:bodyPr/>
        <a:lstStyle/>
        <a:p>
          <a:endParaRPr lang="es-MX"/>
        </a:p>
      </dgm:t>
    </dgm:pt>
    <dgm:pt modelId="{A67E654C-D189-4676-8078-79B8073D0361}">
      <dgm:prSet custT="1"/>
      <dgm:spPr>
        <a:solidFill>
          <a:srgbClr val="7518A8">
            <a:alpha val="90000"/>
          </a:srgbClr>
        </a:solidFill>
      </dgm:spPr>
      <dgm:t>
        <a:bodyPr/>
        <a:lstStyle/>
        <a:p>
          <a:r>
            <a:rPr lang="es-MX" sz="1000" dirty="0"/>
            <a:t>PDHCDMX</a:t>
          </a:r>
        </a:p>
      </dgm:t>
    </dgm:pt>
    <dgm:pt modelId="{543A265F-D1A5-40CB-BC5C-6C885DA82517}" type="parTrans" cxnId="{6BECE98F-C380-4211-AC8E-60E75C66C427}">
      <dgm:prSet/>
      <dgm:spPr/>
      <dgm:t>
        <a:bodyPr/>
        <a:lstStyle/>
        <a:p>
          <a:endParaRPr lang="es-MX"/>
        </a:p>
      </dgm:t>
    </dgm:pt>
    <dgm:pt modelId="{30215CD5-497E-4C2A-888E-2472E46813BB}" type="sibTrans" cxnId="{6BECE98F-C380-4211-AC8E-60E75C66C427}">
      <dgm:prSet/>
      <dgm:spPr/>
      <dgm:t>
        <a:bodyPr/>
        <a:lstStyle/>
        <a:p>
          <a:endParaRPr lang="es-MX"/>
        </a:p>
      </dgm:t>
    </dgm:pt>
    <dgm:pt modelId="{6FF8C97B-B084-4830-BA86-A35C45168FBA}">
      <dgm:prSet/>
      <dgm:spPr>
        <a:solidFill>
          <a:srgbClr val="FFFF00">
            <a:alpha val="80000"/>
          </a:srgbClr>
        </a:solidFill>
        <a:ln>
          <a:solidFill>
            <a:srgbClr val="FFC000"/>
          </a:solidFill>
        </a:ln>
      </dgm:spPr>
      <dgm:t>
        <a:bodyPr/>
        <a:lstStyle/>
        <a:p>
          <a:r>
            <a:rPr lang="es-MX" dirty="0">
              <a:solidFill>
                <a:srgbClr val="7030A0"/>
              </a:solidFill>
            </a:rPr>
            <a:t>30 capítulos </a:t>
          </a:r>
        </a:p>
      </dgm:t>
    </dgm:pt>
    <dgm:pt modelId="{5B6A6783-5C45-4177-9E96-0183E1BD183F}" type="parTrans" cxnId="{04EF5C65-DA54-4377-B1E0-F5542385443E}">
      <dgm:prSet/>
      <dgm:spPr/>
      <dgm:t>
        <a:bodyPr/>
        <a:lstStyle/>
        <a:p>
          <a:endParaRPr lang="es-MX"/>
        </a:p>
      </dgm:t>
    </dgm:pt>
    <dgm:pt modelId="{6F20EFB1-7FD5-4C4E-8F48-E2375116CE2A}" type="sibTrans" cxnId="{04EF5C65-DA54-4377-B1E0-F5542385443E}">
      <dgm:prSet/>
      <dgm:spPr/>
      <dgm:t>
        <a:bodyPr/>
        <a:lstStyle/>
        <a:p>
          <a:endParaRPr lang="es-MX"/>
        </a:p>
      </dgm:t>
    </dgm:pt>
    <dgm:pt modelId="{B24CDC17-1C4A-4F6E-98C3-1FFD641E05FF}">
      <dgm:prSet/>
      <dgm:spPr>
        <a:solidFill>
          <a:srgbClr val="00B0F0">
            <a:alpha val="70000"/>
          </a:srgbClr>
        </a:solidFill>
        <a:ln>
          <a:solidFill>
            <a:srgbClr val="00B0F0"/>
          </a:solidFill>
        </a:ln>
      </dgm:spPr>
      <dgm:t>
        <a:bodyPr/>
        <a:lstStyle/>
        <a:p>
          <a:r>
            <a:rPr lang="es-MX" dirty="0">
              <a:solidFill>
                <a:srgbClr val="7030A0"/>
              </a:solidFill>
            </a:rPr>
            <a:t>19 derechos agrupados en 3 núcleos</a:t>
          </a:r>
        </a:p>
      </dgm:t>
    </dgm:pt>
    <dgm:pt modelId="{C7E244E5-D4BF-4FBD-A0D4-6757729469D6}" type="parTrans" cxnId="{7F941004-6CBA-415B-87E9-F0CC5310826C}">
      <dgm:prSet/>
      <dgm:spPr/>
      <dgm:t>
        <a:bodyPr/>
        <a:lstStyle/>
        <a:p>
          <a:endParaRPr lang="es-MX"/>
        </a:p>
      </dgm:t>
    </dgm:pt>
    <dgm:pt modelId="{7BC997B6-BC0D-4A59-943C-DEA0A327C8D1}" type="sibTrans" cxnId="{7F941004-6CBA-415B-87E9-F0CC5310826C}">
      <dgm:prSet/>
      <dgm:spPr/>
      <dgm:t>
        <a:bodyPr/>
        <a:lstStyle/>
        <a:p>
          <a:endParaRPr lang="es-MX"/>
        </a:p>
      </dgm:t>
    </dgm:pt>
    <dgm:pt modelId="{FE6F875A-08A8-403A-9332-1F9988126204}">
      <dgm:prSet/>
      <dgm:spPr>
        <a:solidFill>
          <a:srgbClr val="594878">
            <a:alpha val="60000"/>
          </a:srgbClr>
        </a:solidFill>
      </dgm:spPr>
      <dgm:t>
        <a:bodyPr/>
        <a:lstStyle/>
        <a:p>
          <a:r>
            <a:rPr lang="es-MX" dirty="0"/>
            <a:t>11 grupos de población prioritaria</a:t>
          </a:r>
        </a:p>
      </dgm:t>
    </dgm:pt>
    <dgm:pt modelId="{AFFAB234-B614-4449-A24A-F9658642A773}" type="parTrans" cxnId="{0513E17F-3B69-4FD6-A177-7863B8A07500}">
      <dgm:prSet/>
      <dgm:spPr/>
      <dgm:t>
        <a:bodyPr/>
        <a:lstStyle/>
        <a:p>
          <a:endParaRPr lang="es-MX"/>
        </a:p>
      </dgm:t>
    </dgm:pt>
    <dgm:pt modelId="{23B86A98-B2C2-41F4-97BC-B60BDABBFFB4}" type="sibTrans" cxnId="{0513E17F-3B69-4FD6-A177-7863B8A07500}">
      <dgm:prSet/>
      <dgm:spPr/>
      <dgm:t>
        <a:bodyPr/>
        <a:lstStyle/>
        <a:p>
          <a:endParaRPr lang="es-MX"/>
        </a:p>
      </dgm:t>
    </dgm:pt>
    <dgm:pt modelId="{3E8498DD-5F23-40FA-8FB9-8D13B7181696}">
      <dgm:prSet/>
      <dgm:spPr>
        <a:solidFill>
          <a:schemeClr val="tx2">
            <a:lumMod val="75000"/>
            <a:alpha val="50000"/>
          </a:schemeClr>
        </a:solidFill>
      </dgm:spPr>
      <dgm:t>
        <a:bodyPr/>
        <a:lstStyle/>
        <a:p>
          <a:r>
            <a:rPr lang="es-MX" dirty="0">
              <a:solidFill>
                <a:srgbClr val="7030A0"/>
              </a:solidFill>
            </a:rPr>
            <a:t>586 estrategias</a:t>
          </a:r>
        </a:p>
      </dgm:t>
    </dgm:pt>
    <dgm:pt modelId="{1719D57A-C0C3-4E83-BC25-1CF332B0F4CA}" type="parTrans" cxnId="{7583015F-358C-4D26-AC81-1CEB8F2282AA}">
      <dgm:prSet/>
      <dgm:spPr/>
      <dgm:t>
        <a:bodyPr/>
        <a:lstStyle/>
        <a:p>
          <a:endParaRPr lang="es-MX"/>
        </a:p>
      </dgm:t>
    </dgm:pt>
    <dgm:pt modelId="{1794978D-BE55-4827-8EB1-72AB13F8B82E}" type="sibTrans" cxnId="{7583015F-358C-4D26-AC81-1CEB8F2282AA}">
      <dgm:prSet/>
      <dgm:spPr/>
      <dgm:t>
        <a:bodyPr/>
        <a:lstStyle/>
        <a:p>
          <a:endParaRPr lang="es-MX"/>
        </a:p>
      </dgm:t>
    </dgm:pt>
    <dgm:pt modelId="{B724BE04-3069-409C-AFEA-896DD6CEB5F7}" type="pres">
      <dgm:prSet presAssocID="{D1DE900F-CA43-44F9-B205-C5B678BBDD70}" presName="cycle" presStyleCnt="0">
        <dgm:presLayoutVars>
          <dgm:dir/>
          <dgm:resizeHandles val="exact"/>
        </dgm:presLayoutVars>
      </dgm:prSet>
      <dgm:spPr/>
      <dgm:t>
        <a:bodyPr/>
        <a:lstStyle/>
        <a:p>
          <a:endParaRPr lang="es-MX"/>
        </a:p>
      </dgm:t>
    </dgm:pt>
    <dgm:pt modelId="{0EBEBB10-4EDA-4448-9C00-763FF4F7C6C1}" type="pres">
      <dgm:prSet presAssocID="{A67E654C-D189-4676-8078-79B8073D0361}" presName="node" presStyleLbl="node1" presStyleIdx="0" presStyleCnt="5">
        <dgm:presLayoutVars>
          <dgm:bulletEnabled val="1"/>
        </dgm:presLayoutVars>
      </dgm:prSet>
      <dgm:spPr/>
      <dgm:t>
        <a:bodyPr/>
        <a:lstStyle/>
        <a:p>
          <a:endParaRPr lang="es-MX"/>
        </a:p>
      </dgm:t>
    </dgm:pt>
    <dgm:pt modelId="{D738454E-9A90-4EA4-93AB-F713E6539FDB}" type="pres">
      <dgm:prSet presAssocID="{30215CD5-497E-4C2A-888E-2472E46813BB}" presName="sibTrans" presStyleLbl="sibTrans2D1" presStyleIdx="0" presStyleCnt="5"/>
      <dgm:spPr/>
      <dgm:t>
        <a:bodyPr/>
        <a:lstStyle/>
        <a:p>
          <a:endParaRPr lang="es-MX"/>
        </a:p>
      </dgm:t>
    </dgm:pt>
    <dgm:pt modelId="{FB83F0A2-D14D-406D-809E-A2077F4D7AB5}" type="pres">
      <dgm:prSet presAssocID="{30215CD5-497E-4C2A-888E-2472E46813BB}" presName="connectorText" presStyleLbl="sibTrans2D1" presStyleIdx="0" presStyleCnt="5"/>
      <dgm:spPr/>
      <dgm:t>
        <a:bodyPr/>
        <a:lstStyle/>
        <a:p>
          <a:endParaRPr lang="es-MX"/>
        </a:p>
      </dgm:t>
    </dgm:pt>
    <dgm:pt modelId="{AF898251-D316-42D7-9F7C-B59CF9196E8D}" type="pres">
      <dgm:prSet presAssocID="{6FF8C97B-B084-4830-BA86-A35C45168FBA}" presName="node" presStyleLbl="node1" presStyleIdx="1" presStyleCnt="5">
        <dgm:presLayoutVars>
          <dgm:bulletEnabled val="1"/>
        </dgm:presLayoutVars>
      </dgm:prSet>
      <dgm:spPr/>
      <dgm:t>
        <a:bodyPr/>
        <a:lstStyle/>
        <a:p>
          <a:endParaRPr lang="es-MX"/>
        </a:p>
      </dgm:t>
    </dgm:pt>
    <dgm:pt modelId="{244B4A32-8B45-46B5-BCE3-35C541C912D7}" type="pres">
      <dgm:prSet presAssocID="{6F20EFB1-7FD5-4C4E-8F48-E2375116CE2A}" presName="sibTrans" presStyleLbl="sibTrans2D1" presStyleIdx="1" presStyleCnt="5"/>
      <dgm:spPr/>
      <dgm:t>
        <a:bodyPr/>
        <a:lstStyle/>
        <a:p>
          <a:endParaRPr lang="es-MX"/>
        </a:p>
      </dgm:t>
    </dgm:pt>
    <dgm:pt modelId="{FC972EB7-BDD3-4CC5-A612-8FE1FCA943E1}" type="pres">
      <dgm:prSet presAssocID="{6F20EFB1-7FD5-4C4E-8F48-E2375116CE2A}" presName="connectorText" presStyleLbl="sibTrans2D1" presStyleIdx="1" presStyleCnt="5"/>
      <dgm:spPr/>
      <dgm:t>
        <a:bodyPr/>
        <a:lstStyle/>
        <a:p>
          <a:endParaRPr lang="es-MX"/>
        </a:p>
      </dgm:t>
    </dgm:pt>
    <dgm:pt modelId="{F7492E8E-6A37-42AD-81A2-5D9382D5FDB6}" type="pres">
      <dgm:prSet presAssocID="{B24CDC17-1C4A-4F6E-98C3-1FFD641E05FF}" presName="node" presStyleLbl="node1" presStyleIdx="2" presStyleCnt="5">
        <dgm:presLayoutVars>
          <dgm:bulletEnabled val="1"/>
        </dgm:presLayoutVars>
      </dgm:prSet>
      <dgm:spPr/>
      <dgm:t>
        <a:bodyPr/>
        <a:lstStyle/>
        <a:p>
          <a:endParaRPr lang="es-MX"/>
        </a:p>
      </dgm:t>
    </dgm:pt>
    <dgm:pt modelId="{BB73D68D-978C-46D3-83D3-66D2021DDE7B}" type="pres">
      <dgm:prSet presAssocID="{7BC997B6-BC0D-4A59-943C-DEA0A327C8D1}" presName="sibTrans" presStyleLbl="sibTrans2D1" presStyleIdx="2" presStyleCnt="5"/>
      <dgm:spPr/>
      <dgm:t>
        <a:bodyPr/>
        <a:lstStyle/>
        <a:p>
          <a:endParaRPr lang="es-MX"/>
        </a:p>
      </dgm:t>
    </dgm:pt>
    <dgm:pt modelId="{9737979E-2817-4C8C-803D-1E875A42BE44}" type="pres">
      <dgm:prSet presAssocID="{7BC997B6-BC0D-4A59-943C-DEA0A327C8D1}" presName="connectorText" presStyleLbl="sibTrans2D1" presStyleIdx="2" presStyleCnt="5"/>
      <dgm:spPr/>
      <dgm:t>
        <a:bodyPr/>
        <a:lstStyle/>
        <a:p>
          <a:endParaRPr lang="es-MX"/>
        </a:p>
      </dgm:t>
    </dgm:pt>
    <dgm:pt modelId="{E0D1E413-B541-477B-9402-92E2F8FBF1CE}" type="pres">
      <dgm:prSet presAssocID="{FE6F875A-08A8-403A-9332-1F9988126204}" presName="node" presStyleLbl="node1" presStyleIdx="3" presStyleCnt="5">
        <dgm:presLayoutVars>
          <dgm:bulletEnabled val="1"/>
        </dgm:presLayoutVars>
      </dgm:prSet>
      <dgm:spPr/>
      <dgm:t>
        <a:bodyPr/>
        <a:lstStyle/>
        <a:p>
          <a:endParaRPr lang="es-MX"/>
        </a:p>
      </dgm:t>
    </dgm:pt>
    <dgm:pt modelId="{3D85FB06-BF51-4BAD-BE0D-0DADB0DB17FE}" type="pres">
      <dgm:prSet presAssocID="{23B86A98-B2C2-41F4-97BC-B60BDABBFFB4}" presName="sibTrans" presStyleLbl="sibTrans2D1" presStyleIdx="3" presStyleCnt="5"/>
      <dgm:spPr/>
      <dgm:t>
        <a:bodyPr/>
        <a:lstStyle/>
        <a:p>
          <a:endParaRPr lang="es-MX"/>
        </a:p>
      </dgm:t>
    </dgm:pt>
    <dgm:pt modelId="{33332228-3782-434E-8111-EDD63B41466A}" type="pres">
      <dgm:prSet presAssocID="{23B86A98-B2C2-41F4-97BC-B60BDABBFFB4}" presName="connectorText" presStyleLbl="sibTrans2D1" presStyleIdx="3" presStyleCnt="5"/>
      <dgm:spPr/>
      <dgm:t>
        <a:bodyPr/>
        <a:lstStyle/>
        <a:p>
          <a:endParaRPr lang="es-MX"/>
        </a:p>
      </dgm:t>
    </dgm:pt>
    <dgm:pt modelId="{D0576BA9-2A9D-49B5-8472-8531FA9E9ABD}" type="pres">
      <dgm:prSet presAssocID="{3E8498DD-5F23-40FA-8FB9-8D13B7181696}" presName="node" presStyleLbl="node1" presStyleIdx="4" presStyleCnt="5">
        <dgm:presLayoutVars>
          <dgm:bulletEnabled val="1"/>
        </dgm:presLayoutVars>
      </dgm:prSet>
      <dgm:spPr/>
      <dgm:t>
        <a:bodyPr/>
        <a:lstStyle/>
        <a:p>
          <a:endParaRPr lang="es-MX"/>
        </a:p>
      </dgm:t>
    </dgm:pt>
    <dgm:pt modelId="{F9F6BE15-FFE5-4CEF-9822-68769FA00EE1}" type="pres">
      <dgm:prSet presAssocID="{1794978D-BE55-4827-8EB1-72AB13F8B82E}" presName="sibTrans" presStyleLbl="sibTrans2D1" presStyleIdx="4" presStyleCnt="5"/>
      <dgm:spPr/>
      <dgm:t>
        <a:bodyPr/>
        <a:lstStyle/>
        <a:p>
          <a:endParaRPr lang="es-MX"/>
        </a:p>
      </dgm:t>
    </dgm:pt>
    <dgm:pt modelId="{E8D15DCF-BBB6-43FF-84F4-EDF1ED487796}" type="pres">
      <dgm:prSet presAssocID="{1794978D-BE55-4827-8EB1-72AB13F8B82E}" presName="connectorText" presStyleLbl="sibTrans2D1" presStyleIdx="4" presStyleCnt="5"/>
      <dgm:spPr/>
      <dgm:t>
        <a:bodyPr/>
        <a:lstStyle/>
        <a:p>
          <a:endParaRPr lang="es-MX"/>
        </a:p>
      </dgm:t>
    </dgm:pt>
  </dgm:ptLst>
  <dgm:cxnLst>
    <dgm:cxn modelId="{9F46FC7B-D50F-40BD-A114-C8E067442C22}" type="presOf" srcId="{6FF8C97B-B084-4830-BA86-A35C45168FBA}" destId="{AF898251-D316-42D7-9F7C-B59CF9196E8D}" srcOrd="0" destOrd="0" presId="urn:microsoft.com/office/officeart/2005/8/layout/cycle2"/>
    <dgm:cxn modelId="{1F3C7B08-5E9C-4512-B0FF-8FC56653734A}" type="presOf" srcId="{1794978D-BE55-4827-8EB1-72AB13F8B82E}" destId="{E8D15DCF-BBB6-43FF-84F4-EDF1ED487796}" srcOrd="1" destOrd="0" presId="urn:microsoft.com/office/officeart/2005/8/layout/cycle2"/>
    <dgm:cxn modelId="{0513E17F-3B69-4FD6-A177-7863B8A07500}" srcId="{D1DE900F-CA43-44F9-B205-C5B678BBDD70}" destId="{FE6F875A-08A8-403A-9332-1F9988126204}" srcOrd="3" destOrd="0" parTransId="{AFFAB234-B614-4449-A24A-F9658642A773}" sibTransId="{23B86A98-B2C2-41F4-97BC-B60BDABBFFB4}"/>
    <dgm:cxn modelId="{514AB47D-AEDF-4169-B517-7BF08D6B50A5}" type="presOf" srcId="{23B86A98-B2C2-41F4-97BC-B60BDABBFFB4}" destId="{33332228-3782-434E-8111-EDD63B41466A}" srcOrd="1" destOrd="0" presId="urn:microsoft.com/office/officeart/2005/8/layout/cycle2"/>
    <dgm:cxn modelId="{1C3AB673-127E-4D11-B906-E7BCB8E6DED0}" type="presOf" srcId="{FE6F875A-08A8-403A-9332-1F9988126204}" destId="{E0D1E413-B541-477B-9402-92E2F8FBF1CE}" srcOrd="0" destOrd="0" presId="urn:microsoft.com/office/officeart/2005/8/layout/cycle2"/>
    <dgm:cxn modelId="{7F941004-6CBA-415B-87E9-F0CC5310826C}" srcId="{D1DE900F-CA43-44F9-B205-C5B678BBDD70}" destId="{B24CDC17-1C4A-4F6E-98C3-1FFD641E05FF}" srcOrd="2" destOrd="0" parTransId="{C7E244E5-D4BF-4FBD-A0D4-6757729469D6}" sibTransId="{7BC997B6-BC0D-4A59-943C-DEA0A327C8D1}"/>
    <dgm:cxn modelId="{6BECE98F-C380-4211-AC8E-60E75C66C427}" srcId="{D1DE900F-CA43-44F9-B205-C5B678BBDD70}" destId="{A67E654C-D189-4676-8078-79B8073D0361}" srcOrd="0" destOrd="0" parTransId="{543A265F-D1A5-40CB-BC5C-6C885DA82517}" sibTransId="{30215CD5-497E-4C2A-888E-2472E46813BB}"/>
    <dgm:cxn modelId="{86059B60-600A-46A0-9DA5-F581C6FE020F}" type="presOf" srcId="{D1DE900F-CA43-44F9-B205-C5B678BBDD70}" destId="{B724BE04-3069-409C-AFEA-896DD6CEB5F7}" srcOrd="0" destOrd="0" presId="urn:microsoft.com/office/officeart/2005/8/layout/cycle2"/>
    <dgm:cxn modelId="{04EF5C65-DA54-4377-B1E0-F5542385443E}" srcId="{D1DE900F-CA43-44F9-B205-C5B678BBDD70}" destId="{6FF8C97B-B084-4830-BA86-A35C45168FBA}" srcOrd="1" destOrd="0" parTransId="{5B6A6783-5C45-4177-9E96-0183E1BD183F}" sibTransId="{6F20EFB1-7FD5-4C4E-8F48-E2375116CE2A}"/>
    <dgm:cxn modelId="{0FDDCC63-60A2-4218-BF39-208DF0373BDD}" type="presOf" srcId="{30215CD5-497E-4C2A-888E-2472E46813BB}" destId="{D738454E-9A90-4EA4-93AB-F713E6539FDB}" srcOrd="0" destOrd="0" presId="urn:microsoft.com/office/officeart/2005/8/layout/cycle2"/>
    <dgm:cxn modelId="{3BE5A14B-5401-485A-A37D-AAE41FD81A07}" type="presOf" srcId="{7BC997B6-BC0D-4A59-943C-DEA0A327C8D1}" destId="{BB73D68D-978C-46D3-83D3-66D2021DDE7B}" srcOrd="0" destOrd="0" presId="urn:microsoft.com/office/officeart/2005/8/layout/cycle2"/>
    <dgm:cxn modelId="{7583015F-358C-4D26-AC81-1CEB8F2282AA}" srcId="{D1DE900F-CA43-44F9-B205-C5B678BBDD70}" destId="{3E8498DD-5F23-40FA-8FB9-8D13B7181696}" srcOrd="4" destOrd="0" parTransId="{1719D57A-C0C3-4E83-BC25-1CF332B0F4CA}" sibTransId="{1794978D-BE55-4827-8EB1-72AB13F8B82E}"/>
    <dgm:cxn modelId="{B310986A-510D-4489-96DB-40177028DAD6}" type="presOf" srcId="{23B86A98-B2C2-41F4-97BC-B60BDABBFFB4}" destId="{3D85FB06-BF51-4BAD-BE0D-0DADB0DB17FE}" srcOrd="0" destOrd="0" presId="urn:microsoft.com/office/officeart/2005/8/layout/cycle2"/>
    <dgm:cxn modelId="{AABBB40B-7ED8-4588-87EE-43ED227F0C2C}" type="presOf" srcId="{B24CDC17-1C4A-4F6E-98C3-1FFD641E05FF}" destId="{F7492E8E-6A37-42AD-81A2-5D9382D5FDB6}" srcOrd="0" destOrd="0" presId="urn:microsoft.com/office/officeart/2005/8/layout/cycle2"/>
    <dgm:cxn modelId="{542299B9-E537-4AFA-B621-0FCACE01EF62}" type="presOf" srcId="{6F20EFB1-7FD5-4C4E-8F48-E2375116CE2A}" destId="{244B4A32-8B45-46B5-BCE3-35C541C912D7}" srcOrd="0" destOrd="0" presId="urn:microsoft.com/office/officeart/2005/8/layout/cycle2"/>
    <dgm:cxn modelId="{99D373FE-46AB-431A-8CA8-348E3B512B2D}" type="presOf" srcId="{A67E654C-D189-4676-8078-79B8073D0361}" destId="{0EBEBB10-4EDA-4448-9C00-763FF4F7C6C1}" srcOrd="0" destOrd="0" presId="urn:microsoft.com/office/officeart/2005/8/layout/cycle2"/>
    <dgm:cxn modelId="{E2622B49-AA8A-443D-BBED-8C6C639E52A2}" type="presOf" srcId="{7BC997B6-BC0D-4A59-943C-DEA0A327C8D1}" destId="{9737979E-2817-4C8C-803D-1E875A42BE44}" srcOrd="1" destOrd="0" presId="urn:microsoft.com/office/officeart/2005/8/layout/cycle2"/>
    <dgm:cxn modelId="{2A934486-3CFE-451D-9B38-709F23F20511}" type="presOf" srcId="{30215CD5-497E-4C2A-888E-2472E46813BB}" destId="{FB83F0A2-D14D-406D-809E-A2077F4D7AB5}" srcOrd="1" destOrd="0" presId="urn:microsoft.com/office/officeart/2005/8/layout/cycle2"/>
    <dgm:cxn modelId="{58788203-0815-4DD5-A5BF-CB79CEC4E28E}" type="presOf" srcId="{1794978D-BE55-4827-8EB1-72AB13F8B82E}" destId="{F9F6BE15-FFE5-4CEF-9822-68769FA00EE1}" srcOrd="0" destOrd="0" presId="urn:microsoft.com/office/officeart/2005/8/layout/cycle2"/>
    <dgm:cxn modelId="{19D028D7-659A-4F45-8673-D5A46DE63F79}" type="presOf" srcId="{6F20EFB1-7FD5-4C4E-8F48-E2375116CE2A}" destId="{FC972EB7-BDD3-4CC5-A612-8FE1FCA943E1}" srcOrd="1" destOrd="0" presId="urn:microsoft.com/office/officeart/2005/8/layout/cycle2"/>
    <dgm:cxn modelId="{A9E91A7C-1E3E-487D-AFDB-1D0C679AE7E0}" type="presOf" srcId="{3E8498DD-5F23-40FA-8FB9-8D13B7181696}" destId="{D0576BA9-2A9D-49B5-8472-8531FA9E9ABD}" srcOrd="0" destOrd="0" presId="urn:microsoft.com/office/officeart/2005/8/layout/cycle2"/>
    <dgm:cxn modelId="{13868332-D4E3-4C3C-8AA6-4CBB604A229F}" type="presParOf" srcId="{B724BE04-3069-409C-AFEA-896DD6CEB5F7}" destId="{0EBEBB10-4EDA-4448-9C00-763FF4F7C6C1}" srcOrd="0" destOrd="0" presId="urn:microsoft.com/office/officeart/2005/8/layout/cycle2"/>
    <dgm:cxn modelId="{7596B38F-68C8-48E4-9FD3-E66AE3639786}" type="presParOf" srcId="{B724BE04-3069-409C-AFEA-896DD6CEB5F7}" destId="{D738454E-9A90-4EA4-93AB-F713E6539FDB}" srcOrd="1" destOrd="0" presId="urn:microsoft.com/office/officeart/2005/8/layout/cycle2"/>
    <dgm:cxn modelId="{064E342A-2100-4BB4-9B60-442041F82ED0}" type="presParOf" srcId="{D738454E-9A90-4EA4-93AB-F713E6539FDB}" destId="{FB83F0A2-D14D-406D-809E-A2077F4D7AB5}" srcOrd="0" destOrd="0" presId="urn:microsoft.com/office/officeart/2005/8/layout/cycle2"/>
    <dgm:cxn modelId="{B6B9D5B4-8E2E-43A8-A0CB-9770B730F3AC}" type="presParOf" srcId="{B724BE04-3069-409C-AFEA-896DD6CEB5F7}" destId="{AF898251-D316-42D7-9F7C-B59CF9196E8D}" srcOrd="2" destOrd="0" presId="urn:microsoft.com/office/officeart/2005/8/layout/cycle2"/>
    <dgm:cxn modelId="{874EA812-137F-498A-9AE8-F487D76939F7}" type="presParOf" srcId="{B724BE04-3069-409C-AFEA-896DD6CEB5F7}" destId="{244B4A32-8B45-46B5-BCE3-35C541C912D7}" srcOrd="3" destOrd="0" presId="urn:microsoft.com/office/officeart/2005/8/layout/cycle2"/>
    <dgm:cxn modelId="{61CA1816-8CFC-4D36-A574-99B751A3411E}" type="presParOf" srcId="{244B4A32-8B45-46B5-BCE3-35C541C912D7}" destId="{FC972EB7-BDD3-4CC5-A612-8FE1FCA943E1}" srcOrd="0" destOrd="0" presId="urn:microsoft.com/office/officeart/2005/8/layout/cycle2"/>
    <dgm:cxn modelId="{FF810FDA-206B-430B-A776-43844948208F}" type="presParOf" srcId="{B724BE04-3069-409C-AFEA-896DD6CEB5F7}" destId="{F7492E8E-6A37-42AD-81A2-5D9382D5FDB6}" srcOrd="4" destOrd="0" presId="urn:microsoft.com/office/officeart/2005/8/layout/cycle2"/>
    <dgm:cxn modelId="{5812F863-7CE3-4816-AAE9-FFE68CB9F74D}" type="presParOf" srcId="{B724BE04-3069-409C-AFEA-896DD6CEB5F7}" destId="{BB73D68D-978C-46D3-83D3-66D2021DDE7B}" srcOrd="5" destOrd="0" presId="urn:microsoft.com/office/officeart/2005/8/layout/cycle2"/>
    <dgm:cxn modelId="{8632181C-8305-4201-83D1-CECB35A85C93}" type="presParOf" srcId="{BB73D68D-978C-46D3-83D3-66D2021DDE7B}" destId="{9737979E-2817-4C8C-803D-1E875A42BE44}" srcOrd="0" destOrd="0" presId="urn:microsoft.com/office/officeart/2005/8/layout/cycle2"/>
    <dgm:cxn modelId="{AB206C3E-BA18-4312-B99B-5540B164CDC8}" type="presParOf" srcId="{B724BE04-3069-409C-AFEA-896DD6CEB5F7}" destId="{E0D1E413-B541-477B-9402-92E2F8FBF1CE}" srcOrd="6" destOrd="0" presId="urn:microsoft.com/office/officeart/2005/8/layout/cycle2"/>
    <dgm:cxn modelId="{67C4E305-094D-4089-82AE-182566C13B56}" type="presParOf" srcId="{B724BE04-3069-409C-AFEA-896DD6CEB5F7}" destId="{3D85FB06-BF51-4BAD-BE0D-0DADB0DB17FE}" srcOrd="7" destOrd="0" presId="urn:microsoft.com/office/officeart/2005/8/layout/cycle2"/>
    <dgm:cxn modelId="{1F907C5B-A63C-41E3-8069-3EA528EFC098}" type="presParOf" srcId="{3D85FB06-BF51-4BAD-BE0D-0DADB0DB17FE}" destId="{33332228-3782-434E-8111-EDD63B41466A}" srcOrd="0" destOrd="0" presId="urn:microsoft.com/office/officeart/2005/8/layout/cycle2"/>
    <dgm:cxn modelId="{DD16A302-4557-4A60-89D6-278F1E474F3B}" type="presParOf" srcId="{B724BE04-3069-409C-AFEA-896DD6CEB5F7}" destId="{D0576BA9-2A9D-49B5-8472-8531FA9E9ABD}" srcOrd="8" destOrd="0" presId="urn:microsoft.com/office/officeart/2005/8/layout/cycle2"/>
    <dgm:cxn modelId="{96AD15E6-AE7B-4D37-B40F-E92ACFFCBD4D}" type="presParOf" srcId="{B724BE04-3069-409C-AFEA-896DD6CEB5F7}" destId="{F9F6BE15-FFE5-4CEF-9822-68769FA00EE1}" srcOrd="9" destOrd="0" presId="urn:microsoft.com/office/officeart/2005/8/layout/cycle2"/>
    <dgm:cxn modelId="{82AF3205-E739-4F3E-84D6-51C4017610EC}" type="presParOf" srcId="{F9F6BE15-FFE5-4CEF-9822-68769FA00EE1}" destId="{E8D15DCF-BBB6-43FF-84F4-EDF1ED487796}" srcOrd="0" destOrd="0" presId="urn:microsoft.com/office/officeart/2005/8/layout/cycle2"/>
  </dgm:cxnLst>
  <dgm:bg>
    <a:effectLst>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A8558AD-DC8D-4A6A-85BC-64A182F3583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MX"/>
        </a:p>
      </dgm:t>
    </dgm:pt>
    <dgm:pt modelId="{94C24A6C-4DF2-4CD5-BBF9-43D85FFA8464}">
      <dgm:prSet phldrT="[Texto]" custT="1"/>
      <dgm:spPr>
        <a:ln>
          <a:solidFill>
            <a:schemeClr val="tx1">
              <a:lumMod val="50000"/>
              <a:lumOff val="50000"/>
            </a:schemeClr>
          </a:solidFill>
        </a:ln>
      </dgm:spPr>
      <dgm:t>
        <a:bodyPr/>
        <a:lstStyle/>
        <a:p>
          <a:pPr>
            <a:buClr>
              <a:srgbClr val="E32184"/>
            </a:buClr>
          </a:pPr>
          <a:r>
            <a:rPr lang="es-ES_tradnl" sz="2500" b="1" dirty="0">
              <a:solidFill>
                <a:schemeClr val="tx1">
                  <a:lumMod val="65000"/>
                  <a:lumOff val="35000"/>
                </a:schemeClr>
              </a:solidFill>
              <a:latin typeface="Arial" panose="020B0604020202020204" pitchFamily="34" charset="0"/>
              <a:cs typeface="Arial" panose="020B0604020202020204" pitchFamily="34" charset="0"/>
            </a:rPr>
            <a:t>Núcleo Seguridad humana</a:t>
          </a:r>
          <a:endParaRPr lang="es-MX" sz="2500" dirty="0">
            <a:solidFill>
              <a:schemeClr val="tx1">
                <a:lumMod val="65000"/>
                <a:lumOff val="35000"/>
              </a:schemeClr>
            </a:solidFill>
          </a:endParaRPr>
        </a:p>
      </dgm:t>
    </dgm:pt>
    <dgm:pt modelId="{B0D1C7E4-38F5-429D-B95F-8B97E6FAC5A4}" type="parTrans" cxnId="{DA5CB505-C31D-4EB1-A011-17D2F6451350}">
      <dgm:prSet/>
      <dgm:spPr/>
      <dgm:t>
        <a:bodyPr/>
        <a:lstStyle/>
        <a:p>
          <a:endParaRPr lang="es-MX"/>
        </a:p>
      </dgm:t>
    </dgm:pt>
    <dgm:pt modelId="{B8C02A48-059B-41EF-9078-1EF0F97CBFFB}" type="sibTrans" cxnId="{DA5CB505-C31D-4EB1-A011-17D2F6451350}">
      <dgm:prSet/>
      <dgm:spPr/>
      <dgm:t>
        <a:bodyPr/>
        <a:lstStyle/>
        <a:p>
          <a:endParaRPr lang="es-MX"/>
        </a:p>
      </dgm:t>
    </dgm:pt>
    <dgm:pt modelId="{270627D4-784C-45BC-B2E4-05F5187970B7}">
      <dgm:prSet phldrT="[Texto]" custT="1"/>
      <dgm:spPr/>
      <dgm:t>
        <a:bodyPr/>
        <a:lstStyle/>
        <a:p>
          <a:r>
            <a:rPr lang="es-ES_tradnl" sz="2500" b="1" dirty="0">
              <a:solidFill>
                <a:schemeClr val="tx1">
                  <a:lumMod val="65000"/>
                  <a:lumOff val="35000"/>
                </a:schemeClr>
              </a:solidFill>
              <a:latin typeface="Arial" panose="020B0604020202020204" pitchFamily="34" charset="0"/>
              <a:cs typeface="Arial" panose="020B0604020202020204" pitchFamily="34" charset="0"/>
            </a:rPr>
            <a:t>Núcleo Democracia y derechos humanos</a:t>
          </a:r>
          <a:endParaRPr lang="es-MX" sz="2500" dirty="0">
            <a:solidFill>
              <a:schemeClr val="tx1">
                <a:lumMod val="65000"/>
                <a:lumOff val="35000"/>
              </a:schemeClr>
            </a:solidFill>
          </a:endParaRPr>
        </a:p>
      </dgm:t>
    </dgm:pt>
    <dgm:pt modelId="{CAB3B887-C599-4C55-835F-66B9598EB7D9}" type="parTrans" cxnId="{3FA67295-8811-4E79-80F8-78631B85CD92}">
      <dgm:prSet/>
      <dgm:spPr/>
      <dgm:t>
        <a:bodyPr/>
        <a:lstStyle/>
        <a:p>
          <a:endParaRPr lang="es-MX"/>
        </a:p>
      </dgm:t>
    </dgm:pt>
    <dgm:pt modelId="{C63309A9-4D06-48E6-B26F-9C3E9089EA3F}" type="sibTrans" cxnId="{3FA67295-8811-4E79-80F8-78631B85CD92}">
      <dgm:prSet/>
      <dgm:spPr/>
      <dgm:t>
        <a:bodyPr/>
        <a:lstStyle/>
        <a:p>
          <a:endParaRPr lang="es-MX"/>
        </a:p>
      </dgm:t>
    </dgm:pt>
    <dgm:pt modelId="{341FD9BC-01E0-4D72-B827-658E2CDFF20C}">
      <dgm:prSet phldrT="[Texto]"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2000" b="1" dirty="0">
              <a:solidFill>
                <a:schemeClr val="tx1">
                  <a:lumMod val="65000"/>
                  <a:lumOff val="35000"/>
                </a:schemeClr>
              </a:solidFill>
              <a:latin typeface="Arial" panose="020B0604020202020204" pitchFamily="34" charset="0"/>
              <a:cs typeface="Arial" panose="020B0604020202020204" pitchFamily="34" charset="0"/>
            </a:rPr>
            <a:t>Núcleo Sistema de justicia</a:t>
          </a:r>
        </a:p>
        <a:p>
          <a:pPr marL="0" lvl="0" defTabSz="844550">
            <a:lnSpc>
              <a:spcPct val="90000"/>
            </a:lnSpc>
            <a:spcBef>
              <a:spcPct val="0"/>
            </a:spcBef>
            <a:spcAft>
              <a:spcPct val="35000"/>
            </a:spcAft>
            <a:buNone/>
          </a:pPr>
          <a:endParaRPr lang="es-MX" dirty="0"/>
        </a:p>
      </dgm:t>
    </dgm:pt>
    <dgm:pt modelId="{ADA9A5CA-D399-4501-AA2C-8177A6F342B5}" type="parTrans" cxnId="{7C1C5C5E-22F0-4DEE-A091-AEC5239DF2FA}">
      <dgm:prSet/>
      <dgm:spPr/>
      <dgm:t>
        <a:bodyPr/>
        <a:lstStyle/>
        <a:p>
          <a:endParaRPr lang="es-MX"/>
        </a:p>
      </dgm:t>
    </dgm:pt>
    <dgm:pt modelId="{EFA129D2-BFF8-4EAB-ADEF-A21DDF6BC743}" type="sibTrans" cxnId="{7C1C5C5E-22F0-4DEE-A091-AEC5239DF2FA}">
      <dgm:prSet/>
      <dgm:spPr/>
      <dgm:t>
        <a:bodyPr/>
        <a:lstStyle/>
        <a:p>
          <a:endParaRPr lang="es-MX"/>
        </a:p>
      </dgm:t>
    </dgm:pt>
    <dgm:pt modelId="{BAE11F4B-92E7-44AA-82EA-17CBE847595F}">
      <dgm:prSet/>
      <dgm:spPr>
        <a:solidFill>
          <a:srgbClr val="594878"/>
        </a:solidFill>
      </dgm:spPr>
      <dgm:t>
        <a:bodyPr/>
        <a:lstStyle/>
        <a:p>
          <a:r>
            <a:rPr lang="es-ES_tradnl" b="0" dirty="0">
              <a:solidFill>
                <a:schemeClr val="bg1"/>
              </a:solidFill>
              <a:latin typeface="Trebuchet MS" panose="020B0603020202020204" pitchFamily="34" charset="0"/>
              <a:ea typeface="Times New Roman" charset="0"/>
              <a:cs typeface="Times New Roman" charset="0"/>
            </a:rPr>
            <a:t>Derecho a una vivienda adecuada</a:t>
          </a:r>
          <a:endParaRPr lang="es-MX" b="0" dirty="0">
            <a:solidFill>
              <a:schemeClr val="bg1"/>
            </a:solidFill>
          </a:endParaRPr>
        </a:p>
      </dgm:t>
    </dgm:pt>
    <dgm:pt modelId="{C513DB39-F877-40C6-9537-F696A62A3656}" type="parTrans" cxnId="{2E0DA0FF-7B85-4C58-8F1A-2425E9836C4B}">
      <dgm:prSet/>
      <dgm:spPr/>
      <dgm:t>
        <a:bodyPr/>
        <a:lstStyle/>
        <a:p>
          <a:endParaRPr lang="es-MX"/>
        </a:p>
      </dgm:t>
    </dgm:pt>
    <dgm:pt modelId="{B8D34EDF-E5AB-4E5B-9D54-41FDD09D3629}" type="sibTrans" cxnId="{2E0DA0FF-7B85-4C58-8F1A-2425E9836C4B}">
      <dgm:prSet/>
      <dgm:spPr/>
      <dgm:t>
        <a:bodyPr/>
        <a:lstStyle/>
        <a:p>
          <a:endParaRPr lang="es-MX"/>
        </a:p>
      </dgm:t>
    </dgm:pt>
    <dgm:pt modelId="{E5BDB924-7C6C-46E4-914F-5A789C62E2EE}">
      <dgm:prSet/>
      <dgm:spPr>
        <a:solidFill>
          <a:srgbClr val="594878"/>
        </a:solidFill>
      </dgm:spPr>
      <dgm:t>
        <a:bodyPr/>
        <a:lstStyle/>
        <a:p>
          <a:r>
            <a:rPr lang="es-ES_tradnl" dirty="0">
              <a:solidFill>
                <a:schemeClr val="bg1"/>
              </a:solidFill>
              <a:latin typeface="Trebuchet MS" panose="020B0603020202020204" pitchFamily="34" charset="0"/>
              <a:ea typeface="Times New Roman" charset="0"/>
              <a:cs typeface="Times New Roman" charset="0"/>
            </a:rPr>
            <a:t>Derecho al </a:t>
          </a:r>
          <a:r>
            <a:rPr lang="es-ES_tradnl" b="1" dirty="0">
              <a:solidFill>
                <a:schemeClr val="bg1"/>
              </a:solidFill>
              <a:latin typeface="Trebuchet MS" panose="020B0603020202020204" pitchFamily="34" charset="0"/>
              <a:ea typeface="Times New Roman" charset="0"/>
              <a:cs typeface="Times New Roman" charset="0"/>
            </a:rPr>
            <a:t>trabajo</a:t>
          </a:r>
          <a:r>
            <a:rPr lang="es-ES_tradnl" dirty="0">
              <a:solidFill>
                <a:schemeClr val="bg1"/>
              </a:solidFill>
              <a:latin typeface="Trebuchet MS" panose="020B0603020202020204" pitchFamily="34" charset="0"/>
              <a:ea typeface="Times New Roman" charset="0"/>
              <a:cs typeface="Times New Roman" charset="0"/>
            </a:rPr>
            <a:t> y derechos humanos laborales</a:t>
          </a:r>
        </a:p>
      </dgm:t>
    </dgm:pt>
    <dgm:pt modelId="{DF207C74-E257-4A53-B1A3-F8D474CCF99B}" type="parTrans" cxnId="{87AC5EA1-37E7-4A14-9054-75F857C7F054}">
      <dgm:prSet/>
      <dgm:spPr/>
      <dgm:t>
        <a:bodyPr/>
        <a:lstStyle/>
        <a:p>
          <a:endParaRPr lang="es-MX"/>
        </a:p>
      </dgm:t>
    </dgm:pt>
    <dgm:pt modelId="{BDE93214-0F37-4731-9D63-9955C306EC37}" type="sibTrans" cxnId="{87AC5EA1-37E7-4A14-9054-75F857C7F054}">
      <dgm:prSet/>
      <dgm:spPr/>
      <dgm:t>
        <a:bodyPr/>
        <a:lstStyle/>
        <a:p>
          <a:endParaRPr lang="es-MX"/>
        </a:p>
      </dgm:t>
    </dgm:pt>
    <dgm:pt modelId="{74CBC6EF-E036-4649-A01B-C9819DF72464}">
      <dgm:prSet/>
      <dgm:spPr>
        <a:solidFill>
          <a:srgbClr val="594878"/>
        </a:solidFill>
      </dgm:spPr>
      <dgm:t>
        <a:bodyPr/>
        <a:lstStyle/>
        <a:p>
          <a:r>
            <a:rPr lang="es-ES_tradnl" b="1" dirty="0">
              <a:solidFill>
                <a:schemeClr val="bg1"/>
              </a:solidFill>
              <a:latin typeface="Trebuchet MS" panose="020B0603020202020204" pitchFamily="34" charset="0"/>
              <a:ea typeface="Times New Roman" charset="0"/>
              <a:cs typeface="Times New Roman" charset="0"/>
            </a:rPr>
            <a:t>Derechos</a:t>
          </a:r>
          <a:r>
            <a:rPr lang="es-ES_tradnl" dirty="0">
              <a:solidFill>
                <a:schemeClr val="bg1"/>
              </a:solidFill>
              <a:latin typeface="Trebuchet MS" panose="020B0603020202020204" pitchFamily="34" charset="0"/>
              <a:ea typeface="Times New Roman" charset="0"/>
              <a:cs typeface="Times New Roman" charset="0"/>
            </a:rPr>
            <a:t> sexuales y derechos reproductivos</a:t>
          </a:r>
        </a:p>
      </dgm:t>
    </dgm:pt>
    <dgm:pt modelId="{E1E2A77E-14CA-4E3B-8CF8-3541C324F5AE}" type="parTrans" cxnId="{2476EACE-056F-49C4-89A4-92919F8E405D}">
      <dgm:prSet/>
      <dgm:spPr/>
      <dgm:t>
        <a:bodyPr/>
        <a:lstStyle/>
        <a:p>
          <a:endParaRPr lang="es-MX"/>
        </a:p>
      </dgm:t>
    </dgm:pt>
    <dgm:pt modelId="{5CFB83CF-376A-42DE-8A67-EF60065A9AA6}" type="sibTrans" cxnId="{2476EACE-056F-49C4-89A4-92919F8E405D}">
      <dgm:prSet/>
      <dgm:spPr/>
      <dgm:t>
        <a:bodyPr/>
        <a:lstStyle/>
        <a:p>
          <a:endParaRPr lang="es-MX"/>
        </a:p>
      </dgm:t>
    </dgm:pt>
    <dgm:pt modelId="{2ECC65A2-0EB3-47B9-8EDB-2E7450BFF132}">
      <dgm:prSet/>
      <dgm:spPr>
        <a:solidFill>
          <a:srgbClr val="594878"/>
        </a:solidFill>
      </dgm:spPr>
      <dgm:t>
        <a:bodyPr/>
        <a:lstStyle/>
        <a:p>
          <a:r>
            <a:rPr lang="es-ES_tradnl" dirty="0">
              <a:solidFill>
                <a:schemeClr val="bg1"/>
              </a:solidFill>
              <a:latin typeface="Trebuchet MS" panose="020B0603020202020204" pitchFamily="34" charset="0"/>
              <a:ea typeface="Times New Roman" charset="0"/>
              <a:cs typeface="Times New Roman" charset="0"/>
            </a:rPr>
            <a:t>Derecho a la salud </a:t>
          </a:r>
        </a:p>
      </dgm:t>
    </dgm:pt>
    <dgm:pt modelId="{A7A680D4-9E0E-4873-85E6-6CE7947FFB36}" type="parTrans" cxnId="{C90E26C9-CC35-43A6-99CB-266C01733A12}">
      <dgm:prSet/>
      <dgm:spPr/>
      <dgm:t>
        <a:bodyPr/>
        <a:lstStyle/>
        <a:p>
          <a:endParaRPr lang="es-MX"/>
        </a:p>
      </dgm:t>
    </dgm:pt>
    <dgm:pt modelId="{38BF9EAA-34D3-4FCE-A187-06ED6B549B8D}" type="sibTrans" cxnId="{C90E26C9-CC35-43A6-99CB-266C01733A12}">
      <dgm:prSet/>
      <dgm:spPr/>
      <dgm:t>
        <a:bodyPr/>
        <a:lstStyle/>
        <a:p>
          <a:endParaRPr lang="es-MX"/>
        </a:p>
      </dgm:t>
    </dgm:pt>
    <dgm:pt modelId="{0CC3B703-04EF-410D-9666-4B10EB75F85A}">
      <dgm:prSet/>
      <dgm:spPr>
        <a:solidFill>
          <a:srgbClr val="594878"/>
        </a:solidFill>
      </dgm:spPr>
      <dgm:t>
        <a:bodyPr/>
        <a:lstStyle/>
        <a:p>
          <a:r>
            <a:rPr lang="es-ES_tradnl" b="1" dirty="0">
              <a:solidFill>
                <a:schemeClr val="bg1"/>
              </a:solidFill>
              <a:latin typeface="Trebuchet MS" panose="020B0603020202020204" pitchFamily="34" charset="0"/>
              <a:ea typeface="Times New Roman" charset="0"/>
              <a:cs typeface="Times New Roman" charset="0"/>
            </a:rPr>
            <a:t>Prevención</a:t>
          </a:r>
          <a:r>
            <a:rPr lang="es-ES_tradnl" dirty="0">
              <a:solidFill>
                <a:schemeClr val="bg1"/>
              </a:solidFill>
              <a:latin typeface="Trebuchet MS" panose="020B0603020202020204" pitchFamily="34" charset="0"/>
              <a:ea typeface="Times New Roman" charset="0"/>
              <a:cs typeface="Times New Roman" charset="0"/>
            </a:rPr>
            <a:t> y reducción de riesgos</a:t>
          </a:r>
        </a:p>
      </dgm:t>
    </dgm:pt>
    <dgm:pt modelId="{5698DD59-7CD8-4476-BF4F-CC08BC19A85E}" type="parTrans" cxnId="{02DF4A2F-8BFD-4352-A96E-D7811A18D0F7}">
      <dgm:prSet/>
      <dgm:spPr/>
      <dgm:t>
        <a:bodyPr/>
        <a:lstStyle/>
        <a:p>
          <a:endParaRPr lang="es-MX"/>
        </a:p>
      </dgm:t>
    </dgm:pt>
    <dgm:pt modelId="{E5D01C63-3BEB-4E04-9AC4-9712022FDBF8}" type="sibTrans" cxnId="{02DF4A2F-8BFD-4352-A96E-D7811A18D0F7}">
      <dgm:prSet/>
      <dgm:spPr/>
      <dgm:t>
        <a:bodyPr/>
        <a:lstStyle/>
        <a:p>
          <a:endParaRPr lang="es-MX"/>
        </a:p>
      </dgm:t>
    </dgm:pt>
    <dgm:pt modelId="{D0D93E95-42E8-4C03-B60E-7E02329F7CC2}">
      <dgm:prSet/>
      <dgm:spPr>
        <a:solidFill>
          <a:srgbClr val="594878"/>
        </a:solidFill>
      </dgm:spPr>
      <dgm:t>
        <a:bodyPr/>
        <a:lstStyle/>
        <a:p>
          <a:r>
            <a:rPr lang="es-ES_tradnl" b="1" dirty="0">
              <a:solidFill>
                <a:schemeClr val="bg1"/>
              </a:solidFill>
              <a:latin typeface="Trebuchet MS" panose="020B0603020202020204" pitchFamily="34" charset="0"/>
              <a:ea typeface="Times New Roman" charset="0"/>
              <a:cs typeface="Times New Roman" charset="0"/>
            </a:rPr>
            <a:t>Derecho</a:t>
          </a:r>
          <a:r>
            <a:rPr lang="es-ES_tradnl" dirty="0">
              <a:solidFill>
                <a:schemeClr val="bg1"/>
              </a:solidFill>
              <a:latin typeface="Trebuchet MS" panose="020B0603020202020204" pitchFamily="34" charset="0"/>
              <a:ea typeface="Times New Roman" charset="0"/>
              <a:cs typeface="Times New Roman" charset="0"/>
            </a:rPr>
            <a:t> a la movilidad</a:t>
          </a:r>
        </a:p>
      </dgm:t>
    </dgm:pt>
    <dgm:pt modelId="{45A5C67E-6F50-4929-BC8A-61F63C5862EC}" type="parTrans" cxnId="{18FE9EEC-F1D5-4D8D-9620-64086F68B533}">
      <dgm:prSet/>
      <dgm:spPr/>
      <dgm:t>
        <a:bodyPr/>
        <a:lstStyle/>
        <a:p>
          <a:endParaRPr lang="es-MX"/>
        </a:p>
      </dgm:t>
    </dgm:pt>
    <dgm:pt modelId="{5CD13747-AADE-4B2D-B2C7-0576B001F1EB}" type="sibTrans" cxnId="{18FE9EEC-F1D5-4D8D-9620-64086F68B533}">
      <dgm:prSet/>
      <dgm:spPr/>
      <dgm:t>
        <a:bodyPr/>
        <a:lstStyle/>
        <a:p>
          <a:endParaRPr lang="es-MX"/>
        </a:p>
      </dgm:t>
    </dgm:pt>
    <dgm:pt modelId="{D9C4CB6A-CDD9-4350-BE59-E305B1436753}">
      <dgm:prSet/>
      <dgm:spPr>
        <a:solidFill>
          <a:srgbClr val="594878"/>
        </a:solidFill>
      </dgm:spPr>
      <dgm:t>
        <a:bodyPr/>
        <a:lstStyle/>
        <a:p>
          <a:r>
            <a:rPr lang="es-ES_tradnl" b="1" dirty="0">
              <a:solidFill>
                <a:schemeClr val="bg1"/>
              </a:solidFill>
              <a:latin typeface="Trebuchet MS" panose="020B0603020202020204" pitchFamily="34" charset="0"/>
              <a:ea typeface="Times New Roman" charset="0"/>
              <a:cs typeface="Times New Roman" charset="0"/>
            </a:rPr>
            <a:t>Derecho</a:t>
          </a:r>
          <a:r>
            <a:rPr lang="es-ES_tradnl" dirty="0">
              <a:solidFill>
                <a:schemeClr val="bg1"/>
              </a:solidFill>
              <a:latin typeface="Trebuchet MS" panose="020B0603020202020204" pitchFamily="34" charset="0"/>
              <a:ea typeface="Times New Roman" charset="0"/>
              <a:cs typeface="Times New Roman" charset="0"/>
            </a:rPr>
            <a:t> a un medio ambiente sano</a:t>
          </a:r>
        </a:p>
      </dgm:t>
    </dgm:pt>
    <dgm:pt modelId="{95C69DDA-AB57-490A-BB95-41A5BD929C79}" type="parTrans" cxnId="{D1859E7C-DAB2-42AF-B562-604E8E86EB96}">
      <dgm:prSet/>
      <dgm:spPr/>
      <dgm:t>
        <a:bodyPr/>
        <a:lstStyle/>
        <a:p>
          <a:endParaRPr lang="es-MX"/>
        </a:p>
      </dgm:t>
    </dgm:pt>
    <dgm:pt modelId="{D6A4C3FA-4644-477D-90D2-FBC4F406B04C}" type="sibTrans" cxnId="{D1859E7C-DAB2-42AF-B562-604E8E86EB96}">
      <dgm:prSet/>
      <dgm:spPr/>
      <dgm:t>
        <a:bodyPr/>
        <a:lstStyle/>
        <a:p>
          <a:endParaRPr lang="es-MX"/>
        </a:p>
      </dgm:t>
    </dgm:pt>
    <dgm:pt modelId="{034D2474-CDDA-4EE7-86C6-939F813CD68C}">
      <dgm:prSet/>
      <dgm:spPr>
        <a:solidFill>
          <a:srgbClr val="594878"/>
        </a:solidFill>
      </dgm:spPr>
      <dgm:t>
        <a:bodyPr/>
        <a:lstStyle/>
        <a:p>
          <a:r>
            <a:rPr lang="es-ES_tradnl" dirty="0">
              <a:solidFill>
                <a:schemeClr val="bg1"/>
              </a:solidFill>
              <a:latin typeface="Trebuchet MS" panose="020B0603020202020204" pitchFamily="34" charset="0"/>
              <a:ea typeface="Times New Roman" charset="0"/>
              <a:cs typeface="Times New Roman" charset="0"/>
            </a:rPr>
            <a:t>Derecho a la educación</a:t>
          </a:r>
        </a:p>
      </dgm:t>
    </dgm:pt>
    <dgm:pt modelId="{269C1A21-EEE4-4B54-B615-3280F85A9FE9}" type="parTrans" cxnId="{225B36AC-A1CC-4B36-8F8E-1AC03778BCF2}">
      <dgm:prSet/>
      <dgm:spPr/>
      <dgm:t>
        <a:bodyPr/>
        <a:lstStyle/>
        <a:p>
          <a:endParaRPr lang="es-MX"/>
        </a:p>
      </dgm:t>
    </dgm:pt>
    <dgm:pt modelId="{99999A3B-77DB-47AF-A7C9-3375117C03C6}" type="sibTrans" cxnId="{225B36AC-A1CC-4B36-8F8E-1AC03778BCF2}">
      <dgm:prSet/>
      <dgm:spPr/>
      <dgm:t>
        <a:bodyPr/>
        <a:lstStyle/>
        <a:p>
          <a:endParaRPr lang="es-MX"/>
        </a:p>
      </dgm:t>
    </dgm:pt>
    <dgm:pt modelId="{B53D1E7D-9274-4856-B662-177282187102}">
      <dgm:prSet/>
      <dgm:spPr>
        <a:solidFill>
          <a:srgbClr val="594878"/>
        </a:solidFill>
      </dgm:spPr>
      <dgm:t>
        <a:bodyPr/>
        <a:lstStyle/>
        <a:p>
          <a:r>
            <a:rPr lang="es-ES_tradnl" b="1" dirty="0">
              <a:solidFill>
                <a:schemeClr val="bg1"/>
              </a:solidFill>
              <a:latin typeface="Trebuchet MS" panose="020B0603020202020204" pitchFamily="34" charset="0"/>
              <a:ea typeface="Times New Roman" charset="0"/>
              <a:cs typeface="Times New Roman" charset="0"/>
            </a:rPr>
            <a:t>Derechos</a:t>
          </a:r>
          <a:r>
            <a:rPr lang="es-ES_tradnl" dirty="0">
              <a:solidFill>
                <a:schemeClr val="bg1"/>
              </a:solidFill>
              <a:latin typeface="Trebuchet MS" panose="020B0603020202020204" pitchFamily="34" charset="0"/>
              <a:ea typeface="Times New Roman" charset="0"/>
              <a:cs typeface="Times New Roman" charset="0"/>
            </a:rPr>
            <a:t> culturales</a:t>
          </a:r>
        </a:p>
      </dgm:t>
    </dgm:pt>
    <dgm:pt modelId="{C71435C2-DB96-43EB-A43F-4D629EE651BC}" type="parTrans" cxnId="{BE3BA0B6-5F39-425A-8CDC-115A8808F8C3}">
      <dgm:prSet/>
      <dgm:spPr/>
      <dgm:t>
        <a:bodyPr/>
        <a:lstStyle/>
        <a:p>
          <a:endParaRPr lang="es-MX"/>
        </a:p>
      </dgm:t>
    </dgm:pt>
    <dgm:pt modelId="{0E40A6F0-EA07-4169-B3EA-02A2460C7031}" type="sibTrans" cxnId="{BE3BA0B6-5F39-425A-8CDC-115A8808F8C3}">
      <dgm:prSet/>
      <dgm:spPr/>
      <dgm:t>
        <a:bodyPr/>
        <a:lstStyle/>
        <a:p>
          <a:endParaRPr lang="es-MX"/>
        </a:p>
      </dgm:t>
    </dgm:pt>
    <dgm:pt modelId="{1077E433-E1F7-4DFB-9BE3-F202A6EB669C}">
      <dgm:prSet/>
      <dgm:spPr>
        <a:solidFill>
          <a:srgbClr val="594878"/>
        </a:solidFill>
      </dgm:spPr>
      <dgm:t>
        <a:bodyPr/>
        <a:lstStyle/>
        <a:p>
          <a:r>
            <a:rPr lang="es-ES_tradnl" dirty="0">
              <a:solidFill>
                <a:schemeClr val="bg1"/>
              </a:solidFill>
              <a:latin typeface="Trebuchet MS" panose="020B0603020202020204" pitchFamily="34" charset="0"/>
              <a:ea typeface="Times New Roman" charset="0"/>
              <a:cs typeface="Times New Roman" charset="0"/>
            </a:rPr>
            <a:t>Derecho a la </a:t>
          </a:r>
          <a:r>
            <a:rPr lang="es-ES_tradnl" b="1" dirty="0">
              <a:solidFill>
                <a:schemeClr val="bg1"/>
              </a:solidFill>
              <a:latin typeface="Trebuchet MS" panose="020B0603020202020204" pitchFamily="34" charset="0"/>
              <a:ea typeface="Times New Roman" charset="0"/>
              <a:cs typeface="Times New Roman" charset="0"/>
            </a:rPr>
            <a:t>alimentación</a:t>
          </a:r>
        </a:p>
      </dgm:t>
    </dgm:pt>
    <dgm:pt modelId="{6BD486E6-571F-4BBA-BF93-7B707B43C764}" type="parTrans" cxnId="{D980734C-2DDB-43DB-AC93-BB9526F176E7}">
      <dgm:prSet/>
      <dgm:spPr/>
      <dgm:t>
        <a:bodyPr/>
        <a:lstStyle/>
        <a:p>
          <a:endParaRPr lang="es-MX"/>
        </a:p>
      </dgm:t>
    </dgm:pt>
    <dgm:pt modelId="{3CC82CB7-FC14-4BE4-A6E4-CA1B07D090C4}" type="sibTrans" cxnId="{D980734C-2DDB-43DB-AC93-BB9526F176E7}">
      <dgm:prSet/>
      <dgm:spPr/>
      <dgm:t>
        <a:bodyPr/>
        <a:lstStyle/>
        <a:p>
          <a:endParaRPr lang="es-MX"/>
        </a:p>
      </dgm:t>
    </dgm:pt>
    <dgm:pt modelId="{54AC3156-9DF6-45E2-8D46-01832E39EFA3}">
      <dgm:prSet/>
      <dgm:spPr>
        <a:solidFill>
          <a:srgbClr val="594878"/>
        </a:solidFill>
      </dgm:spPr>
      <dgm:t>
        <a:bodyPr/>
        <a:lstStyle/>
        <a:p>
          <a:r>
            <a:rPr lang="es-ES_tradnl" dirty="0">
              <a:solidFill>
                <a:schemeClr val="bg1"/>
              </a:solidFill>
              <a:latin typeface="Trebuchet MS" panose="020B0603020202020204" pitchFamily="34" charset="0"/>
              <a:ea typeface="Times New Roman" charset="0"/>
              <a:cs typeface="Times New Roman" charset="0"/>
            </a:rPr>
            <a:t>Derecho al </a:t>
          </a:r>
          <a:r>
            <a:rPr lang="es-ES_tradnl" b="1" dirty="0">
              <a:solidFill>
                <a:schemeClr val="bg1"/>
              </a:solidFill>
              <a:latin typeface="Trebuchet MS" panose="020B0603020202020204" pitchFamily="34" charset="0"/>
              <a:ea typeface="Times New Roman" charset="0"/>
              <a:cs typeface="Times New Roman" charset="0"/>
            </a:rPr>
            <a:t>agua</a:t>
          </a:r>
          <a:r>
            <a:rPr lang="es-ES_tradnl" dirty="0">
              <a:solidFill>
                <a:schemeClr val="bg1"/>
              </a:solidFill>
              <a:latin typeface="Trebuchet MS" panose="020B0603020202020204" pitchFamily="34" charset="0"/>
              <a:ea typeface="Times New Roman" charset="0"/>
              <a:cs typeface="Times New Roman" charset="0"/>
            </a:rPr>
            <a:t> y al saneamiento</a:t>
          </a:r>
        </a:p>
      </dgm:t>
    </dgm:pt>
    <dgm:pt modelId="{E3D56C39-FFC7-4DCA-B995-2BB10CE9679E}" type="parTrans" cxnId="{6CE325DA-AC7A-4197-B434-D18E627AF0BF}">
      <dgm:prSet/>
      <dgm:spPr/>
      <dgm:t>
        <a:bodyPr/>
        <a:lstStyle/>
        <a:p>
          <a:endParaRPr lang="es-MX"/>
        </a:p>
      </dgm:t>
    </dgm:pt>
    <dgm:pt modelId="{DF60450E-D822-43F0-97D7-4C75E747AD34}" type="sibTrans" cxnId="{6CE325DA-AC7A-4197-B434-D18E627AF0BF}">
      <dgm:prSet/>
      <dgm:spPr/>
      <dgm:t>
        <a:bodyPr/>
        <a:lstStyle/>
        <a:p>
          <a:endParaRPr lang="es-MX"/>
        </a:p>
      </dgm:t>
    </dgm:pt>
    <dgm:pt modelId="{20AFF938-0891-4A70-AC5B-187B193F3715}">
      <dgm:prSet custT="1"/>
      <dgm:spPr>
        <a:solidFill>
          <a:schemeClr val="bg2">
            <a:lumMod val="50000"/>
          </a:schemeClr>
        </a:solidFill>
      </dgm:spPr>
      <dgm:t>
        <a:bodyPr/>
        <a:lstStyle/>
        <a:p>
          <a:r>
            <a:rPr lang="es-ES_tradnl" sz="1300" b="1" dirty="0">
              <a:solidFill>
                <a:schemeClr val="tx2"/>
              </a:solidFill>
              <a:latin typeface="Trebuchet MS" panose="020B0603020202020204" pitchFamily="34" charset="0"/>
              <a:ea typeface="Times New Roman" charset="0"/>
              <a:cs typeface="Times New Roman" charset="0"/>
            </a:rPr>
            <a:t>Derechos políticos</a:t>
          </a:r>
          <a:endParaRPr lang="es-MX" sz="1300" b="1" dirty="0">
            <a:solidFill>
              <a:schemeClr val="tx2"/>
            </a:solidFill>
          </a:endParaRPr>
        </a:p>
      </dgm:t>
    </dgm:pt>
    <dgm:pt modelId="{31E914F8-B8FF-4ED1-B50B-DC95F5E03FA2}" type="parTrans" cxnId="{5279F592-6E3F-4E4C-8EC7-03FA901D2AD6}">
      <dgm:prSet/>
      <dgm:spPr/>
      <dgm:t>
        <a:bodyPr/>
        <a:lstStyle/>
        <a:p>
          <a:endParaRPr lang="es-MX"/>
        </a:p>
      </dgm:t>
    </dgm:pt>
    <dgm:pt modelId="{CBA21556-9094-4AE0-95BE-12E48D4C21DF}" type="sibTrans" cxnId="{5279F592-6E3F-4E4C-8EC7-03FA901D2AD6}">
      <dgm:prSet/>
      <dgm:spPr/>
      <dgm:t>
        <a:bodyPr/>
        <a:lstStyle/>
        <a:p>
          <a:endParaRPr lang="es-MX"/>
        </a:p>
      </dgm:t>
    </dgm:pt>
    <dgm:pt modelId="{F75BEA7E-F854-4605-9BD6-692ADB12EE02}">
      <dgm:prSet custT="1"/>
      <dgm:spPr>
        <a:solidFill>
          <a:schemeClr val="bg2">
            <a:lumMod val="50000"/>
          </a:schemeClr>
        </a:solidFill>
      </dgm:spPr>
      <dgm:t>
        <a:bodyPr/>
        <a:lstStyle/>
        <a:p>
          <a:r>
            <a:rPr lang="es-ES_tradnl" sz="1300" b="1" dirty="0">
              <a:solidFill>
                <a:schemeClr val="tx2"/>
              </a:solidFill>
              <a:latin typeface="Trebuchet MS" panose="020B0603020202020204" pitchFamily="34" charset="0"/>
              <a:ea typeface="Times New Roman" charset="0"/>
              <a:cs typeface="Times New Roman" charset="0"/>
            </a:rPr>
            <a:t>Derecho a la libertad de expresión</a:t>
          </a:r>
        </a:p>
      </dgm:t>
    </dgm:pt>
    <dgm:pt modelId="{DF4685EA-5AE7-40AB-84DE-A8BE2E3ACEB9}" type="parTrans" cxnId="{B1FF7711-6748-4EE7-B48B-4C4258B81480}">
      <dgm:prSet/>
      <dgm:spPr/>
      <dgm:t>
        <a:bodyPr/>
        <a:lstStyle/>
        <a:p>
          <a:endParaRPr lang="es-MX"/>
        </a:p>
      </dgm:t>
    </dgm:pt>
    <dgm:pt modelId="{BAD844FA-5328-462A-ACD5-15BF4E59CA1E}" type="sibTrans" cxnId="{B1FF7711-6748-4EE7-B48B-4C4258B81480}">
      <dgm:prSet/>
      <dgm:spPr/>
      <dgm:t>
        <a:bodyPr/>
        <a:lstStyle/>
        <a:p>
          <a:endParaRPr lang="es-MX"/>
        </a:p>
      </dgm:t>
    </dgm:pt>
    <dgm:pt modelId="{633473B1-F2A3-422E-8FF0-430D5F9475D9}">
      <dgm:prSet custT="1"/>
      <dgm:spPr>
        <a:solidFill>
          <a:schemeClr val="bg2">
            <a:lumMod val="50000"/>
          </a:schemeClr>
        </a:solidFill>
      </dgm:spPr>
      <dgm:t>
        <a:bodyPr/>
        <a:lstStyle/>
        <a:p>
          <a:r>
            <a:rPr lang="es-ES_tradnl" sz="1300" b="1" dirty="0">
              <a:solidFill>
                <a:schemeClr val="tx2"/>
              </a:solidFill>
              <a:latin typeface="Trebuchet MS" panose="020B0603020202020204" pitchFamily="34" charset="0"/>
              <a:ea typeface="Times New Roman" charset="0"/>
              <a:cs typeface="Times New Roman" charset="0"/>
            </a:rPr>
            <a:t>Derecho a la igualdad y no discriminación</a:t>
          </a:r>
        </a:p>
      </dgm:t>
    </dgm:pt>
    <dgm:pt modelId="{CFC94032-43AD-4302-9D2F-9B0A5D5B5F02}" type="parTrans" cxnId="{3E537D46-9369-4B20-8F00-591792D3236C}">
      <dgm:prSet/>
      <dgm:spPr/>
      <dgm:t>
        <a:bodyPr/>
        <a:lstStyle/>
        <a:p>
          <a:endParaRPr lang="es-MX"/>
        </a:p>
      </dgm:t>
    </dgm:pt>
    <dgm:pt modelId="{0C0EAAD2-CE47-45AC-85DD-6D33E1D98F39}" type="sibTrans" cxnId="{3E537D46-9369-4B20-8F00-591792D3236C}">
      <dgm:prSet/>
      <dgm:spPr/>
      <dgm:t>
        <a:bodyPr/>
        <a:lstStyle/>
        <a:p>
          <a:endParaRPr lang="es-MX"/>
        </a:p>
      </dgm:t>
    </dgm:pt>
    <dgm:pt modelId="{7E0FA583-11ED-456E-B364-D8EA9DC50149}">
      <dgm:prSet custT="1"/>
      <dgm:spPr>
        <a:solidFill>
          <a:schemeClr val="bg2">
            <a:lumMod val="50000"/>
          </a:schemeClr>
        </a:solidFill>
      </dgm:spPr>
      <dgm:t>
        <a:bodyPr/>
        <a:lstStyle/>
        <a:p>
          <a:r>
            <a:rPr lang="es-ES_tradnl" sz="1300" b="1" dirty="0">
              <a:solidFill>
                <a:schemeClr val="tx2"/>
              </a:solidFill>
              <a:latin typeface="Trebuchet MS" panose="020B0603020202020204" pitchFamily="34" charset="0"/>
              <a:ea typeface="Times New Roman" charset="0"/>
              <a:cs typeface="Times New Roman" charset="0"/>
            </a:rPr>
            <a:t>Derecho a defender derechos humanos</a:t>
          </a:r>
        </a:p>
      </dgm:t>
    </dgm:pt>
    <dgm:pt modelId="{10AEA157-40B4-4814-A420-69E54115988D}" type="parTrans" cxnId="{E035D72E-6210-42D5-9A83-E3FEB620F996}">
      <dgm:prSet/>
      <dgm:spPr/>
      <dgm:t>
        <a:bodyPr/>
        <a:lstStyle/>
        <a:p>
          <a:endParaRPr lang="es-MX"/>
        </a:p>
      </dgm:t>
    </dgm:pt>
    <dgm:pt modelId="{7E558B76-C81C-4491-8315-31119B81754F}" type="sibTrans" cxnId="{E035D72E-6210-42D5-9A83-E3FEB620F996}">
      <dgm:prSet/>
      <dgm:spPr/>
      <dgm:t>
        <a:bodyPr/>
        <a:lstStyle/>
        <a:p>
          <a:endParaRPr lang="es-MX"/>
        </a:p>
      </dgm:t>
    </dgm:pt>
    <dgm:pt modelId="{7C859C0E-F4FB-4BD0-99E3-73771400ABA3}">
      <dgm:prSet custT="1"/>
      <dgm:spPr>
        <a:solidFill>
          <a:schemeClr val="bg2">
            <a:lumMod val="50000"/>
          </a:schemeClr>
        </a:solidFill>
      </dgm:spPr>
      <dgm:t>
        <a:bodyPr/>
        <a:lstStyle/>
        <a:p>
          <a:r>
            <a:rPr lang="es-ES_tradnl" sz="1200" b="1" dirty="0">
              <a:solidFill>
                <a:schemeClr val="tx2"/>
              </a:solidFill>
              <a:latin typeface="Trebuchet MS" panose="020B0603020202020204" pitchFamily="34" charset="0"/>
              <a:ea typeface="Times New Roman" charset="0"/>
              <a:cs typeface="Times New Roman" charset="0"/>
            </a:rPr>
            <a:t>Derecho de acceso a la información y protección de datos personales</a:t>
          </a:r>
        </a:p>
      </dgm:t>
    </dgm:pt>
    <dgm:pt modelId="{D31270EE-5F37-4885-989E-04A32F8AEBC9}" type="parTrans" cxnId="{9FCB0059-85E4-4BE7-A173-CB8CA52401B4}">
      <dgm:prSet/>
      <dgm:spPr/>
      <dgm:t>
        <a:bodyPr/>
        <a:lstStyle/>
        <a:p>
          <a:endParaRPr lang="es-MX"/>
        </a:p>
      </dgm:t>
    </dgm:pt>
    <dgm:pt modelId="{90EDA1A0-EEAD-428D-90C5-8A54DED1F8BD}" type="sibTrans" cxnId="{9FCB0059-85E4-4BE7-A173-CB8CA52401B4}">
      <dgm:prSet/>
      <dgm:spPr/>
      <dgm:t>
        <a:bodyPr/>
        <a:lstStyle/>
        <a:p>
          <a:endParaRPr lang="es-MX"/>
        </a:p>
      </dgm:t>
    </dgm:pt>
    <dgm:pt modelId="{DC4A60D6-C98D-4E03-8677-2D3035652CC5}">
      <dgm:prSet custT="1"/>
      <dgm:spPr>
        <a:solidFill>
          <a:schemeClr val="accent2">
            <a:lumMod val="75000"/>
          </a:schemeClr>
        </a:solidFill>
      </dgm:spPr>
      <dgm:t>
        <a:bodyPr/>
        <a:lstStyle/>
        <a:p>
          <a:pPr>
            <a:buClr>
              <a:schemeClr val="accent1">
                <a:lumMod val="75000"/>
              </a:schemeClr>
            </a:buClr>
            <a:buFont typeface="Wingdings" panose="05000000000000000000" pitchFamily="2" charset="2"/>
            <a:buNone/>
          </a:pPr>
          <a:r>
            <a:rPr lang="es-ES_tradnl" sz="1200" dirty="0">
              <a:solidFill>
                <a:schemeClr val="bg1"/>
              </a:solidFill>
              <a:latin typeface="Trebuchet MS" panose="020B0603020202020204" pitchFamily="34" charset="0"/>
              <a:ea typeface="Times New Roman" charset="0"/>
              <a:cs typeface="Times New Roman" charset="0"/>
            </a:rPr>
            <a:t>Derecho a la integridad, libertad y seguridad personales</a:t>
          </a:r>
          <a:endParaRPr lang="es-MX" sz="1200" dirty="0">
            <a:solidFill>
              <a:schemeClr val="bg1"/>
            </a:solidFill>
          </a:endParaRPr>
        </a:p>
      </dgm:t>
    </dgm:pt>
    <dgm:pt modelId="{AF47FAB3-1D3A-46C9-A460-0C83DEA3B4E5}" type="parTrans" cxnId="{26DA2FB5-2785-487D-A45F-5A8A75F35D9F}">
      <dgm:prSet/>
      <dgm:spPr/>
      <dgm:t>
        <a:bodyPr/>
        <a:lstStyle/>
        <a:p>
          <a:endParaRPr lang="es-MX"/>
        </a:p>
      </dgm:t>
    </dgm:pt>
    <dgm:pt modelId="{62E56805-21E8-44C4-9DFC-74695410C11E}" type="sibTrans" cxnId="{26DA2FB5-2785-487D-A45F-5A8A75F35D9F}">
      <dgm:prSet/>
      <dgm:spPr/>
      <dgm:t>
        <a:bodyPr/>
        <a:lstStyle/>
        <a:p>
          <a:endParaRPr lang="es-MX"/>
        </a:p>
      </dgm:t>
    </dgm:pt>
    <dgm:pt modelId="{9B3FA4E0-8F55-436A-A5E3-0D49E9D8858B}">
      <dgm:prSet custT="1"/>
      <dgm:spPr>
        <a:solidFill>
          <a:schemeClr val="accent2">
            <a:lumMod val="75000"/>
          </a:schemeClr>
        </a:solidFill>
      </dgm:spPr>
      <dgm:t>
        <a:bodyPr/>
        <a:lstStyle/>
        <a:p>
          <a:pPr>
            <a:buClr>
              <a:schemeClr val="accent1">
                <a:lumMod val="75000"/>
              </a:schemeClr>
            </a:buClr>
            <a:buFont typeface="Wingdings" panose="05000000000000000000" pitchFamily="2" charset="2"/>
            <a:buNone/>
          </a:pPr>
          <a:r>
            <a:rPr lang="es-ES_tradnl" sz="1200" b="1" dirty="0">
              <a:solidFill>
                <a:schemeClr val="bg1"/>
              </a:solidFill>
              <a:latin typeface="Trebuchet MS" panose="020B0603020202020204" pitchFamily="34" charset="0"/>
              <a:ea typeface="Times New Roman" charset="0"/>
              <a:cs typeface="Times New Roman" charset="0"/>
            </a:rPr>
            <a:t>Derecho al debido proceso</a:t>
          </a:r>
          <a:endParaRPr lang="es-MX" sz="1200" b="1" dirty="0">
            <a:solidFill>
              <a:schemeClr val="bg1"/>
            </a:solidFill>
          </a:endParaRPr>
        </a:p>
      </dgm:t>
    </dgm:pt>
    <dgm:pt modelId="{71621117-6A0A-48E6-ADCE-F037DD7F8DF3}" type="parTrans" cxnId="{9EB4336E-3AD5-4AAE-B182-FF4B8399E574}">
      <dgm:prSet/>
      <dgm:spPr/>
      <dgm:t>
        <a:bodyPr/>
        <a:lstStyle/>
        <a:p>
          <a:endParaRPr lang="es-MX"/>
        </a:p>
      </dgm:t>
    </dgm:pt>
    <dgm:pt modelId="{4C252847-F238-4E9B-B8E6-57B85AA08209}" type="sibTrans" cxnId="{9EB4336E-3AD5-4AAE-B182-FF4B8399E574}">
      <dgm:prSet/>
      <dgm:spPr/>
      <dgm:t>
        <a:bodyPr/>
        <a:lstStyle/>
        <a:p>
          <a:endParaRPr lang="es-MX"/>
        </a:p>
      </dgm:t>
    </dgm:pt>
    <dgm:pt modelId="{1EE6B08B-11E3-42A4-B382-FDCCB9B6B0AB}">
      <dgm:prSet custT="1"/>
      <dgm:spPr>
        <a:solidFill>
          <a:schemeClr val="accent2">
            <a:lumMod val="75000"/>
          </a:schemeClr>
        </a:solidFill>
      </dgm:spPr>
      <dgm:t>
        <a:bodyPr/>
        <a:lstStyle/>
        <a:p>
          <a:pPr>
            <a:buClr>
              <a:schemeClr val="accent1">
                <a:lumMod val="75000"/>
              </a:schemeClr>
            </a:buClr>
            <a:buFont typeface="Wingdings" panose="05000000000000000000" pitchFamily="2" charset="2"/>
            <a:buNone/>
          </a:pPr>
          <a:r>
            <a:rPr lang="es-ES_tradnl" sz="1200" b="1" dirty="0">
              <a:solidFill>
                <a:schemeClr val="bg1"/>
              </a:solidFill>
              <a:latin typeface="Trebuchet MS" panose="020B0603020202020204" pitchFamily="34" charset="0"/>
              <a:ea typeface="Times New Roman" charset="0"/>
              <a:cs typeface="Times New Roman" charset="0"/>
            </a:rPr>
            <a:t>Derecho de acceso a la justicia</a:t>
          </a:r>
        </a:p>
      </dgm:t>
    </dgm:pt>
    <dgm:pt modelId="{96CB53AB-0DF6-4A7E-BE6A-4DC91B66EE3B}" type="parTrans" cxnId="{E37F39B7-A68E-4F7D-9F5C-303714A7EC77}">
      <dgm:prSet/>
      <dgm:spPr/>
      <dgm:t>
        <a:bodyPr/>
        <a:lstStyle/>
        <a:p>
          <a:endParaRPr lang="es-MX"/>
        </a:p>
      </dgm:t>
    </dgm:pt>
    <dgm:pt modelId="{1E08A094-206F-438A-90A9-9E1BA866AB90}" type="sibTrans" cxnId="{E37F39B7-A68E-4F7D-9F5C-303714A7EC77}">
      <dgm:prSet/>
      <dgm:spPr/>
      <dgm:t>
        <a:bodyPr/>
        <a:lstStyle/>
        <a:p>
          <a:endParaRPr lang="es-MX"/>
        </a:p>
      </dgm:t>
    </dgm:pt>
    <dgm:pt modelId="{C38726D7-D745-43B4-9F35-E68CEED0A447}" type="pres">
      <dgm:prSet presAssocID="{DA8558AD-DC8D-4A6A-85BC-64A182F35831}" presName="theList" presStyleCnt="0">
        <dgm:presLayoutVars>
          <dgm:dir/>
          <dgm:animLvl val="lvl"/>
          <dgm:resizeHandles val="exact"/>
        </dgm:presLayoutVars>
      </dgm:prSet>
      <dgm:spPr/>
      <dgm:t>
        <a:bodyPr/>
        <a:lstStyle/>
        <a:p>
          <a:endParaRPr lang="es-MX"/>
        </a:p>
      </dgm:t>
    </dgm:pt>
    <dgm:pt modelId="{6A8490C2-D9ED-45F5-9186-5B60ACF1A794}" type="pres">
      <dgm:prSet presAssocID="{94C24A6C-4DF2-4CD5-BBF9-43D85FFA8464}" presName="compNode" presStyleCnt="0"/>
      <dgm:spPr/>
    </dgm:pt>
    <dgm:pt modelId="{AC2F3F3F-ECD4-4B4B-B4FD-D8B42D8229FA}" type="pres">
      <dgm:prSet presAssocID="{94C24A6C-4DF2-4CD5-BBF9-43D85FFA8464}" presName="aNode" presStyleLbl="bgShp" presStyleIdx="0" presStyleCnt="3"/>
      <dgm:spPr/>
      <dgm:t>
        <a:bodyPr/>
        <a:lstStyle/>
        <a:p>
          <a:endParaRPr lang="es-MX"/>
        </a:p>
      </dgm:t>
    </dgm:pt>
    <dgm:pt modelId="{5D10B54D-582E-44FC-AFB6-679647DA40B6}" type="pres">
      <dgm:prSet presAssocID="{94C24A6C-4DF2-4CD5-BBF9-43D85FFA8464}" presName="textNode" presStyleLbl="bgShp" presStyleIdx="0" presStyleCnt="3"/>
      <dgm:spPr/>
      <dgm:t>
        <a:bodyPr/>
        <a:lstStyle/>
        <a:p>
          <a:endParaRPr lang="es-MX"/>
        </a:p>
      </dgm:t>
    </dgm:pt>
    <dgm:pt modelId="{267A2366-7D17-4EAA-BE3E-3144F5471D62}" type="pres">
      <dgm:prSet presAssocID="{94C24A6C-4DF2-4CD5-BBF9-43D85FFA8464}" presName="compChildNode" presStyleCnt="0"/>
      <dgm:spPr/>
    </dgm:pt>
    <dgm:pt modelId="{AD5A9A81-48E1-4E28-AA0F-08B651479E63}" type="pres">
      <dgm:prSet presAssocID="{94C24A6C-4DF2-4CD5-BBF9-43D85FFA8464}" presName="theInnerList" presStyleCnt="0"/>
      <dgm:spPr/>
    </dgm:pt>
    <dgm:pt modelId="{B4ADF552-BD3C-40DF-8CFE-27500F0A57C4}" type="pres">
      <dgm:prSet presAssocID="{BAE11F4B-92E7-44AA-82EA-17CBE847595F}" presName="childNode" presStyleLbl="node1" presStyleIdx="0" presStyleCnt="19">
        <dgm:presLayoutVars>
          <dgm:bulletEnabled val="1"/>
        </dgm:presLayoutVars>
      </dgm:prSet>
      <dgm:spPr/>
      <dgm:t>
        <a:bodyPr/>
        <a:lstStyle/>
        <a:p>
          <a:endParaRPr lang="es-MX"/>
        </a:p>
      </dgm:t>
    </dgm:pt>
    <dgm:pt modelId="{48666654-8E71-46F7-91FD-7AB1D9C14EF5}" type="pres">
      <dgm:prSet presAssocID="{BAE11F4B-92E7-44AA-82EA-17CBE847595F}" presName="aSpace2" presStyleCnt="0"/>
      <dgm:spPr/>
    </dgm:pt>
    <dgm:pt modelId="{92AA00B0-D745-4F39-8B09-AA707F945F2C}" type="pres">
      <dgm:prSet presAssocID="{E5BDB924-7C6C-46E4-914F-5A789C62E2EE}" presName="childNode" presStyleLbl="node1" presStyleIdx="1" presStyleCnt="19">
        <dgm:presLayoutVars>
          <dgm:bulletEnabled val="1"/>
        </dgm:presLayoutVars>
      </dgm:prSet>
      <dgm:spPr/>
      <dgm:t>
        <a:bodyPr/>
        <a:lstStyle/>
        <a:p>
          <a:endParaRPr lang="es-MX"/>
        </a:p>
      </dgm:t>
    </dgm:pt>
    <dgm:pt modelId="{40108023-5079-4425-8E58-11BE7202C3BC}" type="pres">
      <dgm:prSet presAssocID="{E5BDB924-7C6C-46E4-914F-5A789C62E2EE}" presName="aSpace2" presStyleCnt="0"/>
      <dgm:spPr/>
    </dgm:pt>
    <dgm:pt modelId="{20BD0DFD-1733-4F6D-B56A-A9F658D020EE}" type="pres">
      <dgm:prSet presAssocID="{74CBC6EF-E036-4649-A01B-C9819DF72464}" presName="childNode" presStyleLbl="node1" presStyleIdx="2" presStyleCnt="19">
        <dgm:presLayoutVars>
          <dgm:bulletEnabled val="1"/>
        </dgm:presLayoutVars>
      </dgm:prSet>
      <dgm:spPr/>
      <dgm:t>
        <a:bodyPr/>
        <a:lstStyle/>
        <a:p>
          <a:endParaRPr lang="es-MX"/>
        </a:p>
      </dgm:t>
    </dgm:pt>
    <dgm:pt modelId="{8CFA6B8D-8799-474B-8AAB-CD5940CCAEC0}" type="pres">
      <dgm:prSet presAssocID="{74CBC6EF-E036-4649-A01B-C9819DF72464}" presName="aSpace2" presStyleCnt="0"/>
      <dgm:spPr/>
    </dgm:pt>
    <dgm:pt modelId="{D3D5A115-3B6C-40A3-A306-28127A6F9B86}" type="pres">
      <dgm:prSet presAssocID="{2ECC65A2-0EB3-47B9-8EDB-2E7450BFF132}" presName="childNode" presStyleLbl="node1" presStyleIdx="3" presStyleCnt="19">
        <dgm:presLayoutVars>
          <dgm:bulletEnabled val="1"/>
        </dgm:presLayoutVars>
      </dgm:prSet>
      <dgm:spPr/>
      <dgm:t>
        <a:bodyPr/>
        <a:lstStyle/>
        <a:p>
          <a:endParaRPr lang="es-MX"/>
        </a:p>
      </dgm:t>
    </dgm:pt>
    <dgm:pt modelId="{3CFBC4B6-56D4-4012-9F44-F002C2DA7612}" type="pres">
      <dgm:prSet presAssocID="{2ECC65A2-0EB3-47B9-8EDB-2E7450BFF132}" presName="aSpace2" presStyleCnt="0"/>
      <dgm:spPr/>
    </dgm:pt>
    <dgm:pt modelId="{B19834D3-A9DD-4ADA-8685-DC6E804DF1BC}" type="pres">
      <dgm:prSet presAssocID="{0CC3B703-04EF-410D-9666-4B10EB75F85A}" presName="childNode" presStyleLbl="node1" presStyleIdx="4" presStyleCnt="19" custLinFactNeighborX="1128">
        <dgm:presLayoutVars>
          <dgm:bulletEnabled val="1"/>
        </dgm:presLayoutVars>
      </dgm:prSet>
      <dgm:spPr/>
      <dgm:t>
        <a:bodyPr/>
        <a:lstStyle/>
        <a:p>
          <a:endParaRPr lang="es-MX"/>
        </a:p>
      </dgm:t>
    </dgm:pt>
    <dgm:pt modelId="{8925D8E4-895A-484D-9880-0CAB1464233B}" type="pres">
      <dgm:prSet presAssocID="{0CC3B703-04EF-410D-9666-4B10EB75F85A}" presName="aSpace2" presStyleCnt="0"/>
      <dgm:spPr/>
    </dgm:pt>
    <dgm:pt modelId="{9A130253-DD33-45A2-A48C-613DB0211710}" type="pres">
      <dgm:prSet presAssocID="{D0D93E95-42E8-4C03-B60E-7E02329F7CC2}" presName="childNode" presStyleLbl="node1" presStyleIdx="5" presStyleCnt="19">
        <dgm:presLayoutVars>
          <dgm:bulletEnabled val="1"/>
        </dgm:presLayoutVars>
      </dgm:prSet>
      <dgm:spPr/>
      <dgm:t>
        <a:bodyPr/>
        <a:lstStyle/>
        <a:p>
          <a:endParaRPr lang="es-MX"/>
        </a:p>
      </dgm:t>
    </dgm:pt>
    <dgm:pt modelId="{8F282D5F-82B3-4796-B809-C82F187EFCDE}" type="pres">
      <dgm:prSet presAssocID="{D0D93E95-42E8-4C03-B60E-7E02329F7CC2}" presName="aSpace2" presStyleCnt="0"/>
      <dgm:spPr/>
    </dgm:pt>
    <dgm:pt modelId="{AF86E108-5C78-4323-B5D5-200BDD9D346E}" type="pres">
      <dgm:prSet presAssocID="{D9C4CB6A-CDD9-4350-BE59-E305B1436753}" presName="childNode" presStyleLbl="node1" presStyleIdx="6" presStyleCnt="19">
        <dgm:presLayoutVars>
          <dgm:bulletEnabled val="1"/>
        </dgm:presLayoutVars>
      </dgm:prSet>
      <dgm:spPr/>
      <dgm:t>
        <a:bodyPr/>
        <a:lstStyle/>
        <a:p>
          <a:endParaRPr lang="es-MX"/>
        </a:p>
      </dgm:t>
    </dgm:pt>
    <dgm:pt modelId="{D986BC5F-48AF-4C0D-B5B4-3536A9576F54}" type="pres">
      <dgm:prSet presAssocID="{D9C4CB6A-CDD9-4350-BE59-E305B1436753}" presName="aSpace2" presStyleCnt="0"/>
      <dgm:spPr/>
    </dgm:pt>
    <dgm:pt modelId="{5EA438E7-6713-4947-8F60-75EE9A5F65B7}" type="pres">
      <dgm:prSet presAssocID="{034D2474-CDDA-4EE7-86C6-939F813CD68C}" presName="childNode" presStyleLbl="node1" presStyleIdx="7" presStyleCnt="19">
        <dgm:presLayoutVars>
          <dgm:bulletEnabled val="1"/>
        </dgm:presLayoutVars>
      </dgm:prSet>
      <dgm:spPr/>
      <dgm:t>
        <a:bodyPr/>
        <a:lstStyle/>
        <a:p>
          <a:endParaRPr lang="es-MX"/>
        </a:p>
      </dgm:t>
    </dgm:pt>
    <dgm:pt modelId="{35915737-79D5-4A29-8FDA-1F26BDE33F4E}" type="pres">
      <dgm:prSet presAssocID="{034D2474-CDDA-4EE7-86C6-939F813CD68C}" presName="aSpace2" presStyleCnt="0"/>
      <dgm:spPr/>
    </dgm:pt>
    <dgm:pt modelId="{1ABA500F-9CC4-4F1E-BDE3-C236E28C6501}" type="pres">
      <dgm:prSet presAssocID="{B53D1E7D-9274-4856-B662-177282187102}" presName="childNode" presStyleLbl="node1" presStyleIdx="8" presStyleCnt="19">
        <dgm:presLayoutVars>
          <dgm:bulletEnabled val="1"/>
        </dgm:presLayoutVars>
      </dgm:prSet>
      <dgm:spPr/>
      <dgm:t>
        <a:bodyPr/>
        <a:lstStyle/>
        <a:p>
          <a:endParaRPr lang="es-MX"/>
        </a:p>
      </dgm:t>
    </dgm:pt>
    <dgm:pt modelId="{A6634855-6893-4E80-9C17-9B352DC6086D}" type="pres">
      <dgm:prSet presAssocID="{B53D1E7D-9274-4856-B662-177282187102}" presName="aSpace2" presStyleCnt="0"/>
      <dgm:spPr/>
    </dgm:pt>
    <dgm:pt modelId="{E54F075A-9B19-47F0-BC26-C854F58230B4}" type="pres">
      <dgm:prSet presAssocID="{1077E433-E1F7-4DFB-9BE3-F202A6EB669C}" presName="childNode" presStyleLbl="node1" presStyleIdx="9" presStyleCnt="19">
        <dgm:presLayoutVars>
          <dgm:bulletEnabled val="1"/>
        </dgm:presLayoutVars>
      </dgm:prSet>
      <dgm:spPr/>
      <dgm:t>
        <a:bodyPr/>
        <a:lstStyle/>
        <a:p>
          <a:endParaRPr lang="es-MX"/>
        </a:p>
      </dgm:t>
    </dgm:pt>
    <dgm:pt modelId="{ED9558A9-32CC-4E61-96C3-CDCBA425948D}" type="pres">
      <dgm:prSet presAssocID="{1077E433-E1F7-4DFB-9BE3-F202A6EB669C}" presName="aSpace2" presStyleCnt="0"/>
      <dgm:spPr/>
    </dgm:pt>
    <dgm:pt modelId="{653DD958-0EF9-43F8-91F1-4D8F0ABB55C9}" type="pres">
      <dgm:prSet presAssocID="{54AC3156-9DF6-45E2-8D46-01832E39EFA3}" presName="childNode" presStyleLbl="node1" presStyleIdx="10" presStyleCnt="19">
        <dgm:presLayoutVars>
          <dgm:bulletEnabled val="1"/>
        </dgm:presLayoutVars>
      </dgm:prSet>
      <dgm:spPr/>
      <dgm:t>
        <a:bodyPr/>
        <a:lstStyle/>
        <a:p>
          <a:endParaRPr lang="es-MX"/>
        </a:p>
      </dgm:t>
    </dgm:pt>
    <dgm:pt modelId="{39617B36-53F7-42E2-9464-5BB7201C4148}" type="pres">
      <dgm:prSet presAssocID="{94C24A6C-4DF2-4CD5-BBF9-43D85FFA8464}" presName="aSpace" presStyleCnt="0"/>
      <dgm:spPr/>
    </dgm:pt>
    <dgm:pt modelId="{C8D19C0C-15B5-4B8E-B749-4D9DE92C2983}" type="pres">
      <dgm:prSet presAssocID="{270627D4-784C-45BC-B2E4-05F5187970B7}" presName="compNode" presStyleCnt="0"/>
      <dgm:spPr/>
    </dgm:pt>
    <dgm:pt modelId="{4B44DBC6-1262-4946-A89B-18BC08AD192D}" type="pres">
      <dgm:prSet presAssocID="{270627D4-784C-45BC-B2E4-05F5187970B7}" presName="aNode" presStyleLbl="bgShp" presStyleIdx="1" presStyleCnt="3" custScaleX="79867" custLinFactNeighborX="-2878" custLinFactNeighborY="0"/>
      <dgm:spPr/>
      <dgm:t>
        <a:bodyPr/>
        <a:lstStyle/>
        <a:p>
          <a:endParaRPr lang="es-MX"/>
        </a:p>
      </dgm:t>
    </dgm:pt>
    <dgm:pt modelId="{DE43A0C7-0CF5-4059-BD9C-6E4B1A36E29A}" type="pres">
      <dgm:prSet presAssocID="{270627D4-784C-45BC-B2E4-05F5187970B7}" presName="textNode" presStyleLbl="bgShp" presStyleIdx="1" presStyleCnt="3"/>
      <dgm:spPr/>
      <dgm:t>
        <a:bodyPr/>
        <a:lstStyle/>
        <a:p>
          <a:endParaRPr lang="es-MX"/>
        </a:p>
      </dgm:t>
    </dgm:pt>
    <dgm:pt modelId="{D757AB26-E9F2-451D-974D-61C5BBF153C9}" type="pres">
      <dgm:prSet presAssocID="{270627D4-784C-45BC-B2E4-05F5187970B7}" presName="compChildNode" presStyleCnt="0"/>
      <dgm:spPr/>
    </dgm:pt>
    <dgm:pt modelId="{A1C59CA3-D889-4C62-BF9C-B6201360B650}" type="pres">
      <dgm:prSet presAssocID="{270627D4-784C-45BC-B2E4-05F5187970B7}" presName="theInnerList" presStyleCnt="0"/>
      <dgm:spPr/>
    </dgm:pt>
    <dgm:pt modelId="{3B7E8B0A-2EA4-481B-BF3B-782D41A0ADF9}" type="pres">
      <dgm:prSet presAssocID="{20AFF938-0891-4A70-AC5B-187B193F3715}" presName="childNode" presStyleLbl="node1" presStyleIdx="11" presStyleCnt="19">
        <dgm:presLayoutVars>
          <dgm:bulletEnabled val="1"/>
        </dgm:presLayoutVars>
      </dgm:prSet>
      <dgm:spPr/>
      <dgm:t>
        <a:bodyPr/>
        <a:lstStyle/>
        <a:p>
          <a:endParaRPr lang="es-MX"/>
        </a:p>
      </dgm:t>
    </dgm:pt>
    <dgm:pt modelId="{D6F8B078-EAF4-4E16-8F73-6BAE4B7273A9}" type="pres">
      <dgm:prSet presAssocID="{20AFF938-0891-4A70-AC5B-187B193F3715}" presName="aSpace2" presStyleCnt="0"/>
      <dgm:spPr/>
    </dgm:pt>
    <dgm:pt modelId="{266E69F8-FBC7-4A6A-8510-F2943803BE4D}" type="pres">
      <dgm:prSet presAssocID="{F75BEA7E-F854-4605-9BD6-692ADB12EE02}" presName="childNode" presStyleLbl="node1" presStyleIdx="12" presStyleCnt="19">
        <dgm:presLayoutVars>
          <dgm:bulletEnabled val="1"/>
        </dgm:presLayoutVars>
      </dgm:prSet>
      <dgm:spPr/>
      <dgm:t>
        <a:bodyPr/>
        <a:lstStyle/>
        <a:p>
          <a:endParaRPr lang="es-MX"/>
        </a:p>
      </dgm:t>
    </dgm:pt>
    <dgm:pt modelId="{086B57AD-ADAB-4F0D-AE46-43F966DD6333}" type="pres">
      <dgm:prSet presAssocID="{F75BEA7E-F854-4605-9BD6-692ADB12EE02}" presName="aSpace2" presStyleCnt="0"/>
      <dgm:spPr/>
    </dgm:pt>
    <dgm:pt modelId="{19E752CF-5D3D-489B-B429-8140E430FB5E}" type="pres">
      <dgm:prSet presAssocID="{633473B1-F2A3-422E-8FF0-430D5F9475D9}" presName="childNode" presStyleLbl="node1" presStyleIdx="13" presStyleCnt="19">
        <dgm:presLayoutVars>
          <dgm:bulletEnabled val="1"/>
        </dgm:presLayoutVars>
      </dgm:prSet>
      <dgm:spPr/>
      <dgm:t>
        <a:bodyPr/>
        <a:lstStyle/>
        <a:p>
          <a:endParaRPr lang="es-MX"/>
        </a:p>
      </dgm:t>
    </dgm:pt>
    <dgm:pt modelId="{83D3DC85-DDC7-4269-B983-D3703809724F}" type="pres">
      <dgm:prSet presAssocID="{633473B1-F2A3-422E-8FF0-430D5F9475D9}" presName="aSpace2" presStyleCnt="0"/>
      <dgm:spPr/>
    </dgm:pt>
    <dgm:pt modelId="{CCE8C933-4FCA-4CA4-BC4C-113CC279311C}" type="pres">
      <dgm:prSet presAssocID="{7E0FA583-11ED-456E-B364-D8EA9DC50149}" presName="childNode" presStyleLbl="node1" presStyleIdx="14" presStyleCnt="19">
        <dgm:presLayoutVars>
          <dgm:bulletEnabled val="1"/>
        </dgm:presLayoutVars>
      </dgm:prSet>
      <dgm:spPr/>
      <dgm:t>
        <a:bodyPr/>
        <a:lstStyle/>
        <a:p>
          <a:endParaRPr lang="es-MX"/>
        </a:p>
      </dgm:t>
    </dgm:pt>
    <dgm:pt modelId="{4F3D0F9B-3CB9-4F48-B0FF-3251FFE962B4}" type="pres">
      <dgm:prSet presAssocID="{7E0FA583-11ED-456E-B364-D8EA9DC50149}" presName="aSpace2" presStyleCnt="0"/>
      <dgm:spPr/>
    </dgm:pt>
    <dgm:pt modelId="{B8683939-72FE-41E2-855C-B23A99E36F26}" type="pres">
      <dgm:prSet presAssocID="{7C859C0E-F4FB-4BD0-99E3-73771400ABA3}" presName="childNode" presStyleLbl="node1" presStyleIdx="15" presStyleCnt="19">
        <dgm:presLayoutVars>
          <dgm:bulletEnabled val="1"/>
        </dgm:presLayoutVars>
      </dgm:prSet>
      <dgm:spPr/>
      <dgm:t>
        <a:bodyPr/>
        <a:lstStyle/>
        <a:p>
          <a:endParaRPr lang="es-MX"/>
        </a:p>
      </dgm:t>
    </dgm:pt>
    <dgm:pt modelId="{6BA500F1-61D2-421B-99F8-04802FD326FA}" type="pres">
      <dgm:prSet presAssocID="{270627D4-784C-45BC-B2E4-05F5187970B7}" presName="aSpace" presStyleCnt="0"/>
      <dgm:spPr/>
    </dgm:pt>
    <dgm:pt modelId="{7B25A513-2814-4C4B-A623-8C4821A4EA3F}" type="pres">
      <dgm:prSet presAssocID="{341FD9BC-01E0-4D72-B827-658E2CDFF20C}" presName="compNode" presStyleCnt="0"/>
      <dgm:spPr/>
    </dgm:pt>
    <dgm:pt modelId="{47306C72-49D6-4307-83F4-539252E3BA03}" type="pres">
      <dgm:prSet presAssocID="{341FD9BC-01E0-4D72-B827-658E2CDFF20C}" presName="aNode" presStyleLbl="bgShp" presStyleIdx="2" presStyleCnt="3" custLinFactNeighborX="50"/>
      <dgm:spPr/>
      <dgm:t>
        <a:bodyPr/>
        <a:lstStyle/>
        <a:p>
          <a:endParaRPr lang="es-MX"/>
        </a:p>
      </dgm:t>
    </dgm:pt>
    <dgm:pt modelId="{394D074D-9327-44FB-B1C2-3A29F358E62C}" type="pres">
      <dgm:prSet presAssocID="{341FD9BC-01E0-4D72-B827-658E2CDFF20C}" presName="textNode" presStyleLbl="bgShp" presStyleIdx="2" presStyleCnt="3"/>
      <dgm:spPr/>
      <dgm:t>
        <a:bodyPr/>
        <a:lstStyle/>
        <a:p>
          <a:endParaRPr lang="es-MX"/>
        </a:p>
      </dgm:t>
    </dgm:pt>
    <dgm:pt modelId="{DB66B41E-E04B-4EB2-AC46-51965A7978DB}" type="pres">
      <dgm:prSet presAssocID="{341FD9BC-01E0-4D72-B827-658E2CDFF20C}" presName="compChildNode" presStyleCnt="0"/>
      <dgm:spPr/>
    </dgm:pt>
    <dgm:pt modelId="{4C92A159-C753-4AF6-8311-181DFBC73CD9}" type="pres">
      <dgm:prSet presAssocID="{341FD9BC-01E0-4D72-B827-658E2CDFF20C}" presName="theInnerList" presStyleCnt="0"/>
      <dgm:spPr/>
    </dgm:pt>
    <dgm:pt modelId="{2BF93AE8-C865-40EF-8C13-E5AE0CCD25A0}" type="pres">
      <dgm:prSet presAssocID="{DC4A60D6-C98D-4E03-8677-2D3035652CC5}" presName="childNode" presStyleLbl="node1" presStyleIdx="16" presStyleCnt="19">
        <dgm:presLayoutVars>
          <dgm:bulletEnabled val="1"/>
        </dgm:presLayoutVars>
      </dgm:prSet>
      <dgm:spPr/>
      <dgm:t>
        <a:bodyPr/>
        <a:lstStyle/>
        <a:p>
          <a:endParaRPr lang="es-MX"/>
        </a:p>
      </dgm:t>
    </dgm:pt>
    <dgm:pt modelId="{43A01CA1-CA2C-4256-994E-99448724935C}" type="pres">
      <dgm:prSet presAssocID="{DC4A60D6-C98D-4E03-8677-2D3035652CC5}" presName="aSpace2" presStyleCnt="0"/>
      <dgm:spPr/>
    </dgm:pt>
    <dgm:pt modelId="{CEFD7F74-B0EC-4949-BDB1-B046C659B35D}" type="pres">
      <dgm:prSet presAssocID="{9B3FA4E0-8F55-436A-A5E3-0D49E9D8858B}" presName="childNode" presStyleLbl="node1" presStyleIdx="17" presStyleCnt="19">
        <dgm:presLayoutVars>
          <dgm:bulletEnabled val="1"/>
        </dgm:presLayoutVars>
      </dgm:prSet>
      <dgm:spPr/>
      <dgm:t>
        <a:bodyPr/>
        <a:lstStyle/>
        <a:p>
          <a:endParaRPr lang="es-MX"/>
        </a:p>
      </dgm:t>
    </dgm:pt>
    <dgm:pt modelId="{45BD53E2-192E-489C-98EC-4347D29A4720}" type="pres">
      <dgm:prSet presAssocID="{9B3FA4E0-8F55-436A-A5E3-0D49E9D8858B}" presName="aSpace2" presStyleCnt="0"/>
      <dgm:spPr/>
    </dgm:pt>
    <dgm:pt modelId="{1A974871-854E-43B8-BF17-87AD4238F949}" type="pres">
      <dgm:prSet presAssocID="{1EE6B08B-11E3-42A4-B382-FDCCB9B6B0AB}" presName="childNode" presStyleLbl="node1" presStyleIdx="18" presStyleCnt="19">
        <dgm:presLayoutVars>
          <dgm:bulletEnabled val="1"/>
        </dgm:presLayoutVars>
      </dgm:prSet>
      <dgm:spPr/>
      <dgm:t>
        <a:bodyPr/>
        <a:lstStyle/>
        <a:p>
          <a:endParaRPr lang="es-MX"/>
        </a:p>
      </dgm:t>
    </dgm:pt>
  </dgm:ptLst>
  <dgm:cxnLst>
    <dgm:cxn modelId="{2BC4BBED-62B9-4EE1-B3E4-73046F088261}" type="presOf" srcId="{034D2474-CDDA-4EE7-86C6-939F813CD68C}" destId="{5EA438E7-6713-4947-8F60-75EE9A5F65B7}" srcOrd="0" destOrd="0" presId="urn:microsoft.com/office/officeart/2005/8/layout/lProcess2"/>
    <dgm:cxn modelId="{89B99EAF-97AB-453E-AF83-5F780B1CA144}" type="presOf" srcId="{DC4A60D6-C98D-4E03-8677-2D3035652CC5}" destId="{2BF93AE8-C865-40EF-8C13-E5AE0CCD25A0}" srcOrd="0" destOrd="0" presId="urn:microsoft.com/office/officeart/2005/8/layout/lProcess2"/>
    <dgm:cxn modelId="{8E2E949B-8BEA-4B8A-8FF3-017EDB78EB55}" type="presOf" srcId="{F75BEA7E-F854-4605-9BD6-692ADB12EE02}" destId="{266E69F8-FBC7-4A6A-8510-F2943803BE4D}" srcOrd="0" destOrd="0" presId="urn:microsoft.com/office/officeart/2005/8/layout/lProcess2"/>
    <dgm:cxn modelId="{E035D72E-6210-42D5-9A83-E3FEB620F996}" srcId="{270627D4-784C-45BC-B2E4-05F5187970B7}" destId="{7E0FA583-11ED-456E-B364-D8EA9DC50149}" srcOrd="3" destOrd="0" parTransId="{10AEA157-40B4-4814-A420-69E54115988D}" sibTransId="{7E558B76-C81C-4491-8315-31119B81754F}"/>
    <dgm:cxn modelId="{3FA67295-8811-4E79-80F8-78631B85CD92}" srcId="{DA8558AD-DC8D-4A6A-85BC-64A182F35831}" destId="{270627D4-784C-45BC-B2E4-05F5187970B7}" srcOrd="1" destOrd="0" parTransId="{CAB3B887-C599-4C55-835F-66B9598EB7D9}" sibTransId="{C63309A9-4D06-48E6-B26F-9C3E9089EA3F}"/>
    <dgm:cxn modelId="{2E0DA0FF-7B85-4C58-8F1A-2425E9836C4B}" srcId="{94C24A6C-4DF2-4CD5-BBF9-43D85FFA8464}" destId="{BAE11F4B-92E7-44AA-82EA-17CBE847595F}" srcOrd="0" destOrd="0" parTransId="{C513DB39-F877-40C6-9537-F696A62A3656}" sibTransId="{B8D34EDF-E5AB-4E5B-9D54-41FDD09D3629}"/>
    <dgm:cxn modelId="{BB7EEE84-766C-4DAE-BB7F-E73FB78C40FC}" type="presOf" srcId="{1077E433-E1F7-4DFB-9BE3-F202A6EB669C}" destId="{E54F075A-9B19-47F0-BC26-C854F58230B4}" srcOrd="0" destOrd="0" presId="urn:microsoft.com/office/officeart/2005/8/layout/lProcess2"/>
    <dgm:cxn modelId="{D1859E7C-DAB2-42AF-B562-604E8E86EB96}" srcId="{94C24A6C-4DF2-4CD5-BBF9-43D85FFA8464}" destId="{D9C4CB6A-CDD9-4350-BE59-E305B1436753}" srcOrd="6" destOrd="0" parTransId="{95C69DDA-AB57-490A-BB95-41A5BD929C79}" sibTransId="{D6A4C3FA-4644-477D-90D2-FBC4F406B04C}"/>
    <dgm:cxn modelId="{DDC2F6AF-18A0-44E2-87C5-632C0143D9CD}" type="presOf" srcId="{54AC3156-9DF6-45E2-8D46-01832E39EFA3}" destId="{653DD958-0EF9-43F8-91F1-4D8F0ABB55C9}" srcOrd="0" destOrd="0" presId="urn:microsoft.com/office/officeart/2005/8/layout/lProcess2"/>
    <dgm:cxn modelId="{6ADD5310-CC3A-42CE-A3D0-91E5E62132E6}" type="presOf" srcId="{BAE11F4B-92E7-44AA-82EA-17CBE847595F}" destId="{B4ADF552-BD3C-40DF-8CFE-27500F0A57C4}" srcOrd="0" destOrd="0" presId="urn:microsoft.com/office/officeart/2005/8/layout/lProcess2"/>
    <dgm:cxn modelId="{18FE9EEC-F1D5-4D8D-9620-64086F68B533}" srcId="{94C24A6C-4DF2-4CD5-BBF9-43D85FFA8464}" destId="{D0D93E95-42E8-4C03-B60E-7E02329F7CC2}" srcOrd="5" destOrd="0" parTransId="{45A5C67E-6F50-4929-BC8A-61F63C5862EC}" sibTransId="{5CD13747-AADE-4B2D-B2C7-0576B001F1EB}"/>
    <dgm:cxn modelId="{225B36AC-A1CC-4B36-8F8E-1AC03778BCF2}" srcId="{94C24A6C-4DF2-4CD5-BBF9-43D85FFA8464}" destId="{034D2474-CDDA-4EE7-86C6-939F813CD68C}" srcOrd="7" destOrd="0" parTransId="{269C1A21-EEE4-4B54-B615-3280F85A9FE9}" sibTransId="{99999A3B-77DB-47AF-A7C9-3375117C03C6}"/>
    <dgm:cxn modelId="{E3FEF445-DC59-4E02-8E3D-54E24721F64F}" type="presOf" srcId="{94C24A6C-4DF2-4CD5-BBF9-43D85FFA8464}" destId="{AC2F3F3F-ECD4-4B4B-B4FD-D8B42D8229FA}" srcOrd="0" destOrd="0" presId="urn:microsoft.com/office/officeart/2005/8/layout/lProcess2"/>
    <dgm:cxn modelId="{39CFBBB0-833C-4B1D-985B-E7D9FF619FC1}" type="presOf" srcId="{1EE6B08B-11E3-42A4-B382-FDCCB9B6B0AB}" destId="{1A974871-854E-43B8-BF17-87AD4238F949}" srcOrd="0" destOrd="0" presId="urn:microsoft.com/office/officeart/2005/8/layout/lProcess2"/>
    <dgm:cxn modelId="{E8719E1E-6821-43A6-8596-04D1DFF084DB}" type="presOf" srcId="{7C859C0E-F4FB-4BD0-99E3-73771400ABA3}" destId="{B8683939-72FE-41E2-855C-B23A99E36F26}" srcOrd="0" destOrd="0" presId="urn:microsoft.com/office/officeart/2005/8/layout/lProcess2"/>
    <dgm:cxn modelId="{E37F39B7-A68E-4F7D-9F5C-303714A7EC77}" srcId="{341FD9BC-01E0-4D72-B827-658E2CDFF20C}" destId="{1EE6B08B-11E3-42A4-B382-FDCCB9B6B0AB}" srcOrd="2" destOrd="0" parTransId="{96CB53AB-0DF6-4A7E-BE6A-4DC91B66EE3B}" sibTransId="{1E08A094-206F-438A-90A9-9E1BA866AB90}"/>
    <dgm:cxn modelId="{FE8F661C-53CC-4746-9D81-CD97A578D4A7}" type="presOf" srcId="{E5BDB924-7C6C-46E4-914F-5A789C62E2EE}" destId="{92AA00B0-D745-4F39-8B09-AA707F945F2C}" srcOrd="0" destOrd="0" presId="urn:microsoft.com/office/officeart/2005/8/layout/lProcess2"/>
    <dgm:cxn modelId="{6FBB3425-38F0-4787-91B4-F2920226758D}" type="presOf" srcId="{7E0FA583-11ED-456E-B364-D8EA9DC50149}" destId="{CCE8C933-4FCA-4CA4-BC4C-113CC279311C}" srcOrd="0" destOrd="0" presId="urn:microsoft.com/office/officeart/2005/8/layout/lProcess2"/>
    <dgm:cxn modelId="{DA5CB505-C31D-4EB1-A011-17D2F6451350}" srcId="{DA8558AD-DC8D-4A6A-85BC-64A182F35831}" destId="{94C24A6C-4DF2-4CD5-BBF9-43D85FFA8464}" srcOrd="0" destOrd="0" parTransId="{B0D1C7E4-38F5-429D-B95F-8B97E6FAC5A4}" sibTransId="{B8C02A48-059B-41EF-9078-1EF0F97CBFFB}"/>
    <dgm:cxn modelId="{4CA48F96-572A-49A6-87D9-73BCE7C8F359}" type="presOf" srcId="{B53D1E7D-9274-4856-B662-177282187102}" destId="{1ABA500F-9CC4-4F1E-BDE3-C236E28C6501}" srcOrd="0" destOrd="0" presId="urn:microsoft.com/office/officeart/2005/8/layout/lProcess2"/>
    <dgm:cxn modelId="{9EB4336E-3AD5-4AAE-B182-FF4B8399E574}" srcId="{341FD9BC-01E0-4D72-B827-658E2CDFF20C}" destId="{9B3FA4E0-8F55-436A-A5E3-0D49E9D8858B}" srcOrd="1" destOrd="0" parTransId="{71621117-6A0A-48E6-ADCE-F037DD7F8DF3}" sibTransId="{4C252847-F238-4E9B-B8E6-57B85AA08209}"/>
    <dgm:cxn modelId="{EABF272C-6EFE-4596-8647-3EAF43FAC31A}" type="presOf" srcId="{341FD9BC-01E0-4D72-B827-658E2CDFF20C}" destId="{394D074D-9327-44FB-B1C2-3A29F358E62C}" srcOrd="1" destOrd="0" presId="urn:microsoft.com/office/officeart/2005/8/layout/lProcess2"/>
    <dgm:cxn modelId="{6CE325DA-AC7A-4197-B434-D18E627AF0BF}" srcId="{94C24A6C-4DF2-4CD5-BBF9-43D85FFA8464}" destId="{54AC3156-9DF6-45E2-8D46-01832E39EFA3}" srcOrd="10" destOrd="0" parTransId="{E3D56C39-FFC7-4DCA-B995-2BB10CE9679E}" sibTransId="{DF60450E-D822-43F0-97D7-4C75E747AD34}"/>
    <dgm:cxn modelId="{B1FF7711-6748-4EE7-B48B-4C4258B81480}" srcId="{270627D4-784C-45BC-B2E4-05F5187970B7}" destId="{F75BEA7E-F854-4605-9BD6-692ADB12EE02}" srcOrd="1" destOrd="0" parTransId="{DF4685EA-5AE7-40AB-84DE-A8BE2E3ACEB9}" sibTransId="{BAD844FA-5328-462A-ACD5-15BF4E59CA1E}"/>
    <dgm:cxn modelId="{9FCB0059-85E4-4BE7-A173-CB8CA52401B4}" srcId="{270627D4-784C-45BC-B2E4-05F5187970B7}" destId="{7C859C0E-F4FB-4BD0-99E3-73771400ABA3}" srcOrd="4" destOrd="0" parTransId="{D31270EE-5F37-4885-989E-04A32F8AEBC9}" sibTransId="{90EDA1A0-EEAD-428D-90C5-8A54DED1F8BD}"/>
    <dgm:cxn modelId="{7C1C5C5E-22F0-4DEE-A091-AEC5239DF2FA}" srcId="{DA8558AD-DC8D-4A6A-85BC-64A182F35831}" destId="{341FD9BC-01E0-4D72-B827-658E2CDFF20C}" srcOrd="2" destOrd="0" parTransId="{ADA9A5CA-D399-4501-AA2C-8177A6F342B5}" sibTransId="{EFA129D2-BFF8-4EAB-ADEF-A21DDF6BC743}"/>
    <dgm:cxn modelId="{A877C48E-F09C-4887-8829-3AF05106EDFC}" type="presOf" srcId="{D9C4CB6A-CDD9-4350-BE59-E305B1436753}" destId="{AF86E108-5C78-4323-B5D5-200BDD9D346E}" srcOrd="0" destOrd="0" presId="urn:microsoft.com/office/officeart/2005/8/layout/lProcess2"/>
    <dgm:cxn modelId="{87AC5EA1-37E7-4A14-9054-75F857C7F054}" srcId="{94C24A6C-4DF2-4CD5-BBF9-43D85FFA8464}" destId="{E5BDB924-7C6C-46E4-914F-5A789C62E2EE}" srcOrd="1" destOrd="0" parTransId="{DF207C74-E257-4A53-B1A3-F8D474CCF99B}" sibTransId="{BDE93214-0F37-4731-9D63-9955C306EC37}"/>
    <dgm:cxn modelId="{C90E26C9-CC35-43A6-99CB-266C01733A12}" srcId="{94C24A6C-4DF2-4CD5-BBF9-43D85FFA8464}" destId="{2ECC65A2-0EB3-47B9-8EDB-2E7450BFF132}" srcOrd="3" destOrd="0" parTransId="{A7A680D4-9E0E-4873-85E6-6CE7947FFB36}" sibTransId="{38BF9EAA-34D3-4FCE-A187-06ED6B549B8D}"/>
    <dgm:cxn modelId="{BE3BA0B6-5F39-425A-8CDC-115A8808F8C3}" srcId="{94C24A6C-4DF2-4CD5-BBF9-43D85FFA8464}" destId="{B53D1E7D-9274-4856-B662-177282187102}" srcOrd="8" destOrd="0" parTransId="{C71435C2-DB96-43EB-A43F-4D629EE651BC}" sibTransId="{0E40A6F0-EA07-4169-B3EA-02A2460C7031}"/>
    <dgm:cxn modelId="{02DF4A2F-8BFD-4352-A96E-D7811A18D0F7}" srcId="{94C24A6C-4DF2-4CD5-BBF9-43D85FFA8464}" destId="{0CC3B703-04EF-410D-9666-4B10EB75F85A}" srcOrd="4" destOrd="0" parTransId="{5698DD59-7CD8-4476-BF4F-CC08BC19A85E}" sibTransId="{E5D01C63-3BEB-4E04-9AC4-9712022FDBF8}"/>
    <dgm:cxn modelId="{07EC52F8-CBFA-4A76-8B4D-C2DC00AB2A5A}" type="presOf" srcId="{20AFF938-0891-4A70-AC5B-187B193F3715}" destId="{3B7E8B0A-2EA4-481B-BF3B-782D41A0ADF9}" srcOrd="0" destOrd="0" presId="urn:microsoft.com/office/officeart/2005/8/layout/lProcess2"/>
    <dgm:cxn modelId="{66DA33CB-658A-4244-9020-EF295714500E}" type="presOf" srcId="{341FD9BC-01E0-4D72-B827-658E2CDFF20C}" destId="{47306C72-49D6-4307-83F4-539252E3BA03}" srcOrd="0" destOrd="0" presId="urn:microsoft.com/office/officeart/2005/8/layout/lProcess2"/>
    <dgm:cxn modelId="{22D7115E-BD93-49AD-BD7E-FBBEBFCD4F0D}" type="presOf" srcId="{D0D93E95-42E8-4C03-B60E-7E02329F7CC2}" destId="{9A130253-DD33-45A2-A48C-613DB0211710}" srcOrd="0" destOrd="0" presId="urn:microsoft.com/office/officeart/2005/8/layout/lProcess2"/>
    <dgm:cxn modelId="{26DA2FB5-2785-487D-A45F-5A8A75F35D9F}" srcId="{341FD9BC-01E0-4D72-B827-658E2CDFF20C}" destId="{DC4A60D6-C98D-4E03-8677-2D3035652CC5}" srcOrd="0" destOrd="0" parTransId="{AF47FAB3-1D3A-46C9-A460-0C83DEA3B4E5}" sibTransId="{62E56805-21E8-44C4-9DFC-74695410C11E}"/>
    <dgm:cxn modelId="{2359D7C4-7C7B-440C-8AF8-603E4F70A358}" type="presOf" srcId="{270627D4-784C-45BC-B2E4-05F5187970B7}" destId="{4B44DBC6-1262-4946-A89B-18BC08AD192D}" srcOrd="0" destOrd="0" presId="urn:microsoft.com/office/officeart/2005/8/layout/lProcess2"/>
    <dgm:cxn modelId="{6BEA292A-F1AF-4746-9A06-121FFBC7B4B0}" type="presOf" srcId="{0CC3B703-04EF-410D-9666-4B10EB75F85A}" destId="{B19834D3-A9DD-4ADA-8685-DC6E804DF1BC}" srcOrd="0" destOrd="0" presId="urn:microsoft.com/office/officeart/2005/8/layout/lProcess2"/>
    <dgm:cxn modelId="{3E537D46-9369-4B20-8F00-591792D3236C}" srcId="{270627D4-784C-45BC-B2E4-05F5187970B7}" destId="{633473B1-F2A3-422E-8FF0-430D5F9475D9}" srcOrd="2" destOrd="0" parTransId="{CFC94032-43AD-4302-9D2F-9B0A5D5B5F02}" sibTransId="{0C0EAAD2-CE47-45AC-85DD-6D33E1D98F39}"/>
    <dgm:cxn modelId="{2476EACE-056F-49C4-89A4-92919F8E405D}" srcId="{94C24A6C-4DF2-4CD5-BBF9-43D85FFA8464}" destId="{74CBC6EF-E036-4649-A01B-C9819DF72464}" srcOrd="2" destOrd="0" parTransId="{E1E2A77E-14CA-4E3B-8CF8-3541C324F5AE}" sibTransId="{5CFB83CF-376A-42DE-8A67-EF60065A9AA6}"/>
    <dgm:cxn modelId="{DB766D80-087B-4176-87DB-77C7D8BEA4CA}" type="presOf" srcId="{633473B1-F2A3-422E-8FF0-430D5F9475D9}" destId="{19E752CF-5D3D-489B-B429-8140E430FB5E}" srcOrd="0" destOrd="0" presId="urn:microsoft.com/office/officeart/2005/8/layout/lProcess2"/>
    <dgm:cxn modelId="{93F3C0F4-A60A-438F-A0DC-BCB25DF9640E}" type="presOf" srcId="{270627D4-784C-45BC-B2E4-05F5187970B7}" destId="{DE43A0C7-0CF5-4059-BD9C-6E4B1A36E29A}" srcOrd="1" destOrd="0" presId="urn:microsoft.com/office/officeart/2005/8/layout/lProcess2"/>
    <dgm:cxn modelId="{4F64426B-3ABF-49B9-AE31-C0CC57C6D7DC}" type="presOf" srcId="{74CBC6EF-E036-4649-A01B-C9819DF72464}" destId="{20BD0DFD-1733-4F6D-B56A-A9F658D020EE}" srcOrd="0" destOrd="0" presId="urn:microsoft.com/office/officeart/2005/8/layout/lProcess2"/>
    <dgm:cxn modelId="{B010AC34-24A9-4D5E-97B8-0324C941A83B}" type="presOf" srcId="{2ECC65A2-0EB3-47B9-8EDB-2E7450BFF132}" destId="{D3D5A115-3B6C-40A3-A306-28127A6F9B86}" srcOrd="0" destOrd="0" presId="urn:microsoft.com/office/officeart/2005/8/layout/lProcess2"/>
    <dgm:cxn modelId="{D980734C-2DDB-43DB-AC93-BB9526F176E7}" srcId="{94C24A6C-4DF2-4CD5-BBF9-43D85FFA8464}" destId="{1077E433-E1F7-4DFB-9BE3-F202A6EB669C}" srcOrd="9" destOrd="0" parTransId="{6BD486E6-571F-4BBA-BF93-7B707B43C764}" sibTransId="{3CC82CB7-FC14-4BE4-A6E4-CA1B07D090C4}"/>
    <dgm:cxn modelId="{5279F592-6E3F-4E4C-8EC7-03FA901D2AD6}" srcId="{270627D4-784C-45BC-B2E4-05F5187970B7}" destId="{20AFF938-0891-4A70-AC5B-187B193F3715}" srcOrd="0" destOrd="0" parTransId="{31E914F8-B8FF-4ED1-B50B-DC95F5E03FA2}" sibTransId="{CBA21556-9094-4AE0-95BE-12E48D4C21DF}"/>
    <dgm:cxn modelId="{D2CD662C-C467-49F7-9259-C0E6097ACD7D}" type="presOf" srcId="{9B3FA4E0-8F55-436A-A5E3-0D49E9D8858B}" destId="{CEFD7F74-B0EC-4949-BDB1-B046C659B35D}" srcOrd="0" destOrd="0" presId="urn:microsoft.com/office/officeart/2005/8/layout/lProcess2"/>
    <dgm:cxn modelId="{35348B8D-66E9-42AA-A448-CD579500F130}" type="presOf" srcId="{DA8558AD-DC8D-4A6A-85BC-64A182F35831}" destId="{C38726D7-D745-43B4-9F35-E68CEED0A447}" srcOrd="0" destOrd="0" presId="urn:microsoft.com/office/officeart/2005/8/layout/lProcess2"/>
    <dgm:cxn modelId="{C0048963-EF72-4CC1-9B7F-A893CA1F2FC3}" type="presOf" srcId="{94C24A6C-4DF2-4CD5-BBF9-43D85FFA8464}" destId="{5D10B54D-582E-44FC-AFB6-679647DA40B6}" srcOrd="1" destOrd="0" presId="urn:microsoft.com/office/officeart/2005/8/layout/lProcess2"/>
    <dgm:cxn modelId="{E87E6C93-ECAB-4D20-9BBF-364B0A48527A}" type="presParOf" srcId="{C38726D7-D745-43B4-9F35-E68CEED0A447}" destId="{6A8490C2-D9ED-45F5-9186-5B60ACF1A794}" srcOrd="0" destOrd="0" presId="urn:microsoft.com/office/officeart/2005/8/layout/lProcess2"/>
    <dgm:cxn modelId="{62A12B46-58EE-4EC3-B4C8-2A86D82BD757}" type="presParOf" srcId="{6A8490C2-D9ED-45F5-9186-5B60ACF1A794}" destId="{AC2F3F3F-ECD4-4B4B-B4FD-D8B42D8229FA}" srcOrd="0" destOrd="0" presId="urn:microsoft.com/office/officeart/2005/8/layout/lProcess2"/>
    <dgm:cxn modelId="{B290D73F-12A2-488C-BAA9-40BA151D5691}" type="presParOf" srcId="{6A8490C2-D9ED-45F5-9186-5B60ACF1A794}" destId="{5D10B54D-582E-44FC-AFB6-679647DA40B6}" srcOrd="1" destOrd="0" presId="urn:microsoft.com/office/officeart/2005/8/layout/lProcess2"/>
    <dgm:cxn modelId="{0A52FCEF-B3B2-4280-8B86-8F965A1CC7C6}" type="presParOf" srcId="{6A8490C2-D9ED-45F5-9186-5B60ACF1A794}" destId="{267A2366-7D17-4EAA-BE3E-3144F5471D62}" srcOrd="2" destOrd="0" presId="urn:microsoft.com/office/officeart/2005/8/layout/lProcess2"/>
    <dgm:cxn modelId="{D0768C91-5737-4C52-8641-E69F0DF18445}" type="presParOf" srcId="{267A2366-7D17-4EAA-BE3E-3144F5471D62}" destId="{AD5A9A81-48E1-4E28-AA0F-08B651479E63}" srcOrd="0" destOrd="0" presId="urn:microsoft.com/office/officeart/2005/8/layout/lProcess2"/>
    <dgm:cxn modelId="{07B595AA-2941-45A1-871D-FC282A879DAB}" type="presParOf" srcId="{AD5A9A81-48E1-4E28-AA0F-08B651479E63}" destId="{B4ADF552-BD3C-40DF-8CFE-27500F0A57C4}" srcOrd="0" destOrd="0" presId="urn:microsoft.com/office/officeart/2005/8/layout/lProcess2"/>
    <dgm:cxn modelId="{4ED5D985-CA2F-4A64-81BD-7844DF7C9EF9}" type="presParOf" srcId="{AD5A9A81-48E1-4E28-AA0F-08B651479E63}" destId="{48666654-8E71-46F7-91FD-7AB1D9C14EF5}" srcOrd="1" destOrd="0" presId="urn:microsoft.com/office/officeart/2005/8/layout/lProcess2"/>
    <dgm:cxn modelId="{859459C7-8BCC-4D61-84C5-6100B1995D60}" type="presParOf" srcId="{AD5A9A81-48E1-4E28-AA0F-08B651479E63}" destId="{92AA00B0-D745-4F39-8B09-AA707F945F2C}" srcOrd="2" destOrd="0" presId="urn:microsoft.com/office/officeart/2005/8/layout/lProcess2"/>
    <dgm:cxn modelId="{5805AAA5-86A2-43B4-A5B3-4A65A3AAE60C}" type="presParOf" srcId="{AD5A9A81-48E1-4E28-AA0F-08B651479E63}" destId="{40108023-5079-4425-8E58-11BE7202C3BC}" srcOrd="3" destOrd="0" presId="urn:microsoft.com/office/officeart/2005/8/layout/lProcess2"/>
    <dgm:cxn modelId="{F74D3D31-4846-4FED-9B34-812A3EDB5D59}" type="presParOf" srcId="{AD5A9A81-48E1-4E28-AA0F-08B651479E63}" destId="{20BD0DFD-1733-4F6D-B56A-A9F658D020EE}" srcOrd="4" destOrd="0" presId="urn:microsoft.com/office/officeart/2005/8/layout/lProcess2"/>
    <dgm:cxn modelId="{B42557F6-914A-4A0D-996C-A533B576D255}" type="presParOf" srcId="{AD5A9A81-48E1-4E28-AA0F-08B651479E63}" destId="{8CFA6B8D-8799-474B-8AAB-CD5940CCAEC0}" srcOrd="5" destOrd="0" presId="urn:microsoft.com/office/officeart/2005/8/layout/lProcess2"/>
    <dgm:cxn modelId="{000C1F64-6932-4EF6-AEF4-04A108F05190}" type="presParOf" srcId="{AD5A9A81-48E1-4E28-AA0F-08B651479E63}" destId="{D3D5A115-3B6C-40A3-A306-28127A6F9B86}" srcOrd="6" destOrd="0" presId="urn:microsoft.com/office/officeart/2005/8/layout/lProcess2"/>
    <dgm:cxn modelId="{0B83A5E7-9D91-4409-9343-8916E787D187}" type="presParOf" srcId="{AD5A9A81-48E1-4E28-AA0F-08B651479E63}" destId="{3CFBC4B6-56D4-4012-9F44-F002C2DA7612}" srcOrd="7" destOrd="0" presId="urn:microsoft.com/office/officeart/2005/8/layout/lProcess2"/>
    <dgm:cxn modelId="{2F1F8D41-C1AA-4C60-A7D2-9DB304C65AEF}" type="presParOf" srcId="{AD5A9A81-48E1-4E28-AA0F-08B651479E63}" destId="{B19834D3-A9DD-4ADA-8685-DC6E804DF1BC}" srcOrd="8" destOrd="0" presId="urn:microsoft.com/office/officeart/2005/8/layout/lProcess2"/>
    <dgm:cxn modelId="{4F9CAA34-474B-4AC1-8C9C-64E275332DA2}" type="presParOf" srcId="{AD5A9A81-48E1-4E28-AA0F-08B651479E63}" destId="{8925D8E4-895A-484D-9880-0CAB1464233B}" srcOrd="9" destOrd="0" presId="urn:microsoft.com/office/officeart/2005/8/layout/lProcess2"/>
    <dgm:cxn modelId="{C0C198EE-E77A-4CB5-956E-B6A689BC25C7}" type="presParOf" srcId="{AD5A9A81-48E1-4E28-AA0F-08B651479E63}" destId="{9A130253-DD33-45A2-A48C-613DB0211710}" srcOrd="10" destOrd="0" presId="urn:microsoft.com/office/officeart/2005/8/layout/lProcess2"/>
    <dgm:cxn modelId="{36F4C4B1-FB2B-4C5E-9D1F-8BFF1A113792}" type="presParOf" srcId="{AD5A9A81-48E1-4E28-AA0F-08B651479E63}" destId="{8F282D5F-82B3-4796-B809-C82F187EFCDE}" srcOrd="11" destOrd="0" presId="urn:microsoft.com/office/officeart/2005/8/layout/lProcess2"/>
    <dgm:cxn modelId="{A3DD2089-3B52-494F-B5DF-89D9C1DF5889}" type="presParOf" srcId="{AD5A9A81-48E1-4E28-AA0F-08B651479E63}" destId="{AF86E108-5C78-4323-B5D5-200BDD9D346E}" srcOrd="12" destOrd="0" presId="urn:microsoft.com/office/officeart/2005/8/layout/lProcess2"/>
    <dgm:cxn modelId="{D3C79E40-3358-4E52-B3EE-8A174C2DB4B0}" type="presParOf" srcId="{AD5A9A81-48E1-4E28-AA0F-08B651479E63}" destId="{D986BC5F-48AF-4C0D-B5B4-3536A9576F54}" srcOrd="13" destOrd="0" presId="urn:microsoft.com/office/officeart/2005/8/layout/lProcess2"/>
    <dgm:cxn modelId="{2EE0A9D2-A35C-462E-8127-22F8F010BE2D}" type="presParOf" srcId="{AD5A9A81-48E1-4E28-AA0F-08B651479E63}" destId="{5EA438E7-6713-4947-8F60-75EE9A5F65B7}" srcOrd="14" destOrd="0" presId="urn:microsoft.com/office/officeart/2005/8/layout/lProcess2"/>
    <dgm:cxn modelId="{20AF468B-DE14-4C24-8895-F32C8A0B9F80}" type="presParOf" srcId="{AD5A9A81-48E1-4E28-AA0F-08B651479E63}" destId="{35915737-79D5-4A29-8FDA-1F26BDE33F4E}" srcOrd="15" destOrd="0" presId="urn:microsoft.com/office/officeart/2005/8/layout/lProcess2"/>
    <dgm:cxn modelId="{4FFDF780-D55A-44CB-B0EC-CD23CA79B782}" type="presParOf" srcId="{AD5A9A81-48E1-4E28-AA0F-08B651479E63}" destId="{1ABA500F-9CC4-4F1E-BDE3-C236E28C6501}" srcOrd="16" destOrd="0" presId="urn:microsoft.com/office/officeart/2005/8/layout/lProcess2"/>
    <dgm:cxn modelId="{EDD83BF0-859F-455D-8BF4-39B2F1212FB2}" type="presParOf" srcId="{AD5A9A81-48E1-4E28-AA0F-08B651479E63}" destId="{A6634855-6893-4E80-9C17-9B352DC6086D}" srcOrd="17" destOrd="0" presId="urn:microsoft.com/office/officeart/2005/8/layout/lProcess2"/>
    <dgm:cxn modelId="{EA49F0B4-9DB9-4C43-9C10-E2B75CB98FDB}" type="presParOf" srcId="{AD5A9A81-48E1-4E28-AA0F-08B651479E63}" destId="{E54F075A-9B19-47F0-BC26-C854F58230B4}" srcOrd="18" destOrd="0" presId="urn:microsoft.com/office/officeart/2005/8/layout/lProcess2"/>
    <dgm:cxn modelId="{20DF8798-252D-49DE-A75C-DECE0F378C6E}" type="presParOf" srcId="{AD5A9A81-48E1-4E28-AA0F-08B651479E63}" destId="{ED9558A9-32CC-4E61-96C3-CDCBA425948D}" srcOrd="19" destOrd="0" presId="urn:microsoft.com/office/officeart/2005/8/layout/lProcess2"/>
    <dgm:cxn modelId="{0F5A193E-A8C2-4FD5-A8CC-1BCFAA3DFA09}" type="presParOf" srcId="{AD5A9A81-48E1-4E28-AA0F-08B651479E63}" destId="{653DD958-0EF9-43F8-91F1-4D8F0ABB55C9}" srcOrd="20" destOrd="0" presId="urn:microsoft.com/office/officeart/2005/8/layout/lProcess2"/>
    <dgm:cxn modelId="{E47A79C6-F845-427F-BA6B-5F8F83DA4384}" type="presParOf" srcId="{C38726D7-D745-43B4-9F35-E68CEED0A447}" destId="{39617B36-53F7-42E2-9464-5BB7201C4148}" srcOrd="1" destOrd="0" presId="urn:microsoft.com/office/officeart/2005/8/layout/lProcess2"/>
    <dgm:cxn modelId="{17774855-D4FB-4001-8C63-D5191A4AAE3A}" type="presParOf" srcId="{C38726D7-D745-43B4-9F35-E68CEED0A447}" destId="{C8D19C0C-15B5-4B8E-B749-4D9DE92C2983}" srcOrd="2" destOrd="0" presId="urn:microsoft.com/office/officeart/2005/8/layout/lProcess2"/>
    <dgm:cxn modelId="{70748B5B-811F-47AF-A498-AF76ACB6BD8B}" type="presParOf" srcId="{C8D19C0C-15B5-4B8E-B749-4D9DE92C2983}" destId="{4B44DBC6-1262-4946-A89B-18BC08AD192D}" srcOrd="0" destOrd="0" presId="urn:microsoft.com/office/officeart/2005/8/layout/lProcess2"/>
    <dgm:cxn modelId="{D702DA0E-1C97-496D-86FF-E5A6EA929E4C}" type="presParOf" srcId="{C8D19C0C-15B5-4B8E-B749-4D9DE92C2983}" destId="{DE43A0C7-0CF5-4059-BD9C-6E4B1A36E29A}" srcOrd="1" destOrd="0" presId="urn:microsoft.com/office/officeart/2005/8/layout/lProcess2"/>
    <dgm:cxn modelId="{1A8A73B6-FF44-4C97-A9E2-027091E14C52}" type="presParOf" srcId="{C8D19C0C-15B5-4B8E-B749-4D9DE92C2983}" destId="{D757AB26-E9F2-451D-974D-61C5BBF153C9}" srcOrd="2" destOrd="0" presId="urn:microsoft.com/office/officeart/2005/8/layout/lProcess2"/>
    <dgm:cxn modelId="{55998172-AD65-42ED-890A-EC40E8E164D5}" type="presParOf" srcId="{D757AB26-E9F2-451D-974D-61C5BBF153C9}" destId="{A1C59CA3-D889-4C62-BF9C-B6201360B650}" srcOrd="0" destOrd="0" presId="urn:microsoft.com/office/officeart/2005/8/layout/lProcess2"/>
    <dgm:cxn modelId="{A61DCE03-8779-4336-8AA4-1DEA94938484}" type="presParOf" srcId="{A1C59CA3-D889-4C62-BF9C-B6201360B650}" destId="{3B7E8B0A-2EA4-481B-BF3B-782D41A0ADF9}" srcOrd="0" destOrd="0" presId="urn:microsoft.com/office/officeart/2005/8/layout/lProcess2"/>
    <dgm:cxn modelId="{B0EC13C4-D874-42A9-B76B-B55726763EF9}" type="presParOf" srcId="{A1C59CA3-D889-4C62-BF9C-B6201360B650}" destId="{D6F8B078-EAF4-4E16-8F73-6BAE4B7273A9}" srcOrd="1" destOrd="0" presId="urn:microsoft.com/office/officeart/2005/8/layout/lProcess2"/>
    <dgm:cxn modelId="{0CD2C17D-BBE0-4CBB-8572-0B0F345E9798}" type="presParOf" srcId="{A1C59CA3-D889-4C62-BF9C-B6201360B650}" destId="{266E69F8-FBC7-4A6A-8510-F2943803BE4D}" srcOrd="2" destOrd="0" presId="urn:microsoft.com/office/officeart/2005/8/layout/lProcess2"/>
    <dgm:cxn modelId="{D8075A91-A7E2-49AD-BD22-102C7227B935}" type="presParOf" srcId="{A1C59CA3-D889-4C62-BF9C-B6201360B650}" destId="{086B57AD-ADAB-4F0D-AE46-43F966DD6333}" srcOrd="3" destOrd="0" presId="urn:microsoft.com/office/officeart/2005/8/layout/lProcess2"/>
    <dgm:cxn modelId="{D0252DF5-1A92-4147-A207-E4CFA3CE76C0}" type="presParOf" srcId="{A1C59CA3-D889-4C62-BF9C-B6201360B650}" destId="{19E752CF-5D3D-489B-B429-8140E430FB5E}" srcOrd="4" destOrd="0" presId="urn:microsoft.com/office/officeart/2005/8/layout/lProcess2"/>
    <dgm:cxn modelId="{2D69BD9D-FEA9-420B-820B-9C4A683B3D24}" type="presParOf" srcId="{A1C59CA3-D889-4C62-BF9C-B6201360B650}" destId="{83D3DC85-DDC7-4269-B983-D3703809724F}" srcOrd="5" destOrd="0" presId="urn:microsoft.com/office/officeart/2005/8/layout/lProcess2"/>
    <dgm:cxn modelId="{EDCCE326-2B95-45CD-937B-9A7344C2D4C9}" type="presParOf" srcId="{A1C59CA3-D889-4C62-BF9C-B6201360B650}" destId="{CCE8C933-4FCA-4CA4-BC4C-113CC279311C}" srcOrd="6" destOrd="0" presId="urn:microsoft.com/office/officeart/2005/8/layout/lProcess2"/>
    <dgm:cxn modelId="{D778E500-36F9-4A3D-AE9F-5BAF25942910}" type="presParOf" srcId="{A1C59CA3-D889-4C62-BF9C-B6201360B650}" destId="{4F3D0F9B-3CB9-4F48-B0FF-3251FFE962B4}" srcOrd="7" destOrd="0" presId="urn:microsoft.com/office/officeart/2005/8/layout/lProcess2"/>
    <dgm:cxn modelId="{EBC5D3D5-1F25-4123-B510-E6DDD0D44453}" type="presParOf" srcId="{A1C59CA3-D889-4C62-BF9C-B6201360B650}" destId="{B8683939-72FE-41E2-855C-B23A99E36F26}" srcOrd="8" destOrd="0" presId="urn:microsoft.com/office/officeart/2005/8/layout/lProcess2"/>
    <dgm:cxn modelId="{CF3BA578-60D1-4C82-BDEA-72EE94024EF7}" type="presParOf" srcId="{C38726D7-D745-43B4-9F35-E68CEED0A447}" destId="{6BA500F1-61D2-421B-99F8-04802FD326FA}" srcOrd="3" destOrd="0" presId="urn:microsoft.com/office/officeart/2005/8/layout/lProcess2"/>
    <dgm:cxn modelId="{35FEECCD-F4CC-455B-AEA6-83490FF07613}" type="presParOf" srcId="{C38726D7-D745-43B4-9F35-E68CEED0A447}" destId="{7B25A513-2814-4C4B-A623-8C4821A4EA3F}" srcOrd="4" destOrd="0" presId="urn:microsoft.com/office/officeart/2005/8/layout/lProcess2"/>
    <dgm:cxn modelId="{AA6D1E65-7EC7-4105-957D-280A4A7F947F}" type="presParOf" srcId="{7B25A513-2814-4C4B-A623-8C4821A4EA3F}" destId="{47306C72-49D6-4307-83F4-539252E3BA03}" srcOrd="0" destOrd="0" presId="urn:microsoft.com/office/officeart/2005/8/layout/lProcess2"/>
    <dgm:cxn modelId="{A4959863-DE8A-4A9F-B64A-C4184859BA12}" type="presParOf" srcId="{7B25A513-2814-4C4B-A623-8C4821A4EA3F}" destId="{394D074D-9327-44FB-B1C2-3A29F358E62C}" srcOrd="1" destOrd="0" presId="urn:microsoft.com/office/officeart/2005/8/layout/lProcess2"/>
    <dgm:cxn modelId="{36F735E6-5636-4012-AA8B-CC07274B87AC}" type="presParOf" srcId="{7B25A513-2814-4C4B-A623-8C4821A4EA3F}" destId="{DB66B41E-E04B-4EB2-AC46-51965A7978DB}" srcOrd="2" destOrd="0" presId="urn:microsoft.com/office/officeart/2005/8/layout/lProcess2"/>
    <dgm:cxn modelId="{F7D4EF8F-0B8C-44BE-BBC5-5DAC87FDFB5C}" type="presParOf" srcId="{DB66B41E-E04B-4EB2-AC46-51965A7978DB}" destId="{4C92A159-C753-4AF6-8311-181DFBC73CD9}" srcOrd="0" destOrd="0" presId="urn:microsoft.com/office/officeart/2005/8/layout/lProcess2"/>
    <dgm:cxn modelId="{725AD88B-3BC8-490B-9ED0-0F216A25D5C8}" type="presParOf" srcId="{4C92A159-C753-4AF6-8311-181DFBC73CD9}" destId="{2BF93AE8-C865-40EF-8C13-E5AE0CCD25A0}" srcOrd="0" destOrd="0" presId="urn:microsoft.com/office/officeart/2005/8/layout/lProcess2"/>
    <dgm:cxn modelId="{8031DF7D-9099-412E-82C3-9918549177FF}" type="presParOf" srcId="{4C92A159-C753-4AF6-8311-181DFBC73CD9}" destId="{43A01CA1-CA2C-4256-994E-99448724935C}" srcOrd="1" destOrd="0" presId="urn:microsoft.com/office/officeart/2005/8/layout/lProcess2"/>
    <dgm:cxn modelId="{541BF7C3-9A99-4ECE-BF97-A2BC70193447}" type="presParOf" srcId="{4C92A159-C753-4AF6-8311-181DFBC73CD9}" destId="{CEFD7F74-B0EC-4949-BDB1-B046C659B35D}" srcOrd="2" destOrd="0" presId="urn:microsoft.com/office/officeart/2005/8/layout/lProcess2"/>
    <dgm:cxn modelId="{9BE83DC6-0C44-4C4A-AA00-E4BCF2471454}" type="presParOf" srcId="{4C92A159-C753-4AF6-8311-181DFBC73CD9}" destId="{45BD53E2-192E-489C-98EC-4347D29A4720}" srcOrd="3" destOrd="0" presId="urn:microsoft.com/office/officeart/2005/8/layout/lProcess2"/>
    <dgm:cxn modelId="{6424E647-48DE-4A46-AFC7-4A2125324B61}" type="presParOf" srcId="{4C92A159-C753-4AF6-8311-181DFBC73CD9}" destId="{1A974871-854E-43B8-BF17-87AD4238F949}" srcOrd="4" destOrd="0" presId="urn:microsoft.com/office/officeart/2005/8/layout/lProcess2"/>
  </dgm:cxnLst>
  <dgm:bg>
    <a:noFill/>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B7002A-A703-454D-8F1B-DF9526091D22}" type="doc">
      <dgm:prSet loTypeId="urn:microsoft.com/office/officeart/2005/8/layout/vList5" loCatId="list" qsTypeId="urn:microsoft.com/office/officeart/2005/8/quickstyle/3d2" qsCatId="3D" csTypeId="urn:microsoft.com/office/officeart/2005/8/colors/colorful2" csCatId="colorful"/>
      <dgm:spPr/>
      <dgm:t>
        <a:bodyPr/>
        <a:lstStyle/>
        <a:p>
          <a:endParaRPr lang="es-MX"/>
        </a:p>
      </dgm:t>
    </dgm:pt>
    <dgm:pt modelId="{A1B9A7E2-C8EC-4E7D-9804-14AD5A83D4B9}">
      <dgm:prSet/>
      <dgm:spPr/>
      <dgm:t>
        <a:bodyPr/>
        <a:lstStyle/>
        <a:p>
          <a:r>
            <a:rPr lang="es-MX" b="0" i="0" baseline="0"/>
            <a:t>Personas con discapacidad</a:t>
          </a:r>
          <a:endParaRPr lang="es-MX"/>
        </a:p>
      </dgm:t>
    </dgm:pt>
    <dgm:pt modelId="{CF10984F-47FA-48BD-BCB6-658FAA86E84C}" type="parTrans" cxnId="{3F8D3000-8E61-49EC-84B9-D153B05BAD18}">
      <dgm:prSet/>
      <dgm:spPr/>
      <dgm:t>
        <a:bodyPr/>
        <a:lstStyle/>
        <a:p>
          <a:endParaRPr lang="es-MX"/>
        </a:p>
      </dgm:t>
    </dgm:pt>
    <dgm:pt modelId="{E308E1A9-4EC5-444B-8CE9-DBD7C2DB78F0}" type="sibTrans" cxnId="{3F8D3000-8E61-49EC-84B9-D153B05BAD18}">
      <dgm:prSet/>
      <dgm:spPr/>
      <dgm:t>
        <a:bodyPr/>
        <a:lstStyle/>
        <a:p>
          <a:endParaRPr lang="es-MX"/>
        </a:p>
      </dgm:t>
    </dgm:pt>
    <dgm:pt modelId="{4F3FB422-8849-4923-BC2C-2767231B8E04}">
      <dgm:prSet/>
      <dgm:spPr/>
      <dgm:t>
        <a:bodyPr/>
        <a:lstStyle/>
        <a:p>
          <a:r>
            <a:rPr lang="es-MX" b="0" i="0" baseline="0"/>
            <a:t>Personas adultas mayores</a:t>
          </a:r>
          <a:endParaRPr lang="es-MX"/>
        </a:p>
      </dgm:t>
    </dgm:pt>
    <dgm:pt modelId="{903E34AD-698A-464C-8AB6-CF7B03FF02FF}" type="parTrans" cxnId="{DC6527FD-2EFB-460A-B513-B0AE1DEAB2FA}">
      <dgm:prSet/>
      <dgm:spPr/>
      <dgm:t>
        <a:bodyPr/>
        <a:lstStyle/>
        <a:p>
          <a:endParaRPr lang="es-MX"/>
        </a:p>
      </dgm:t>
    </dgm:pt>
    <dgm:pt modelId="{F9697B13-B1E5-403E-9C52-E3AD740F0E6F}" type="sibTrans" cxnId="{DC6527FD-2EFB-460A-B513-B0AE1DEAB2FA}">
      <dgm:prSet/>
      <dgm:spPr/>
      <dgm:t>
        <a:bodyPr/>
        <a:lstStyle/>
        <a:p>
          <a:endParaRPr lang="es-MX"/>
        </a:p>
      </dgm:t>
    </dgm:pt>
    <dgm:pt modelId="{CE3C1325-1AD7-413E-B400-7EF7269FFF0E}">
      <dgm:prSet/>
      <dgm:spPr/>
      <dgm:t>
        <a:bodyPr/>
        <a:lstStyle/>
        <a:p>
          <a:r>
            <a:rPr lang="es-MX" b="0" i="0" baseline="0"/>
            <a:t>Niñas, niños y adolescentes</a:t>
          </a:r>
          <a:endParaRPr lang="es-MX"/>
        </a:p>
      </dgm:t>
    </dgm:pt>
    <dgm:pt modelId="{4DB78D8E-A6E4-4FFA-A6FA-0DE876C6D0E8}" type="parTrans" cxnId="{08396C20-8D2C-4053-A9EF-8254F89C2442}">
      <dgm:prSet/>
      <dgm:spPr/>
      <dgm:t>
        <a:bodyPr/>
        <a:lstStyle/>
        <a:p>
          <a:endParaRPr lang="es-MX"/>
        </a:p>
      </dgm:t>
    </dgm:pt>
    <dgm:pt modelId="{97286FDE-8608-42AB-A762-B97CAB9E188D}" type="sibTrans" cxnId="{08396C20-8D2C-4053-A9EF-8254F89C2442}">
      <dgm:prSet/>
      <dgm:spPr/>
      <dgm:t>
        <a:bodyPr/>
        <a:lstStyle/>
        <a:p>
          <a:endParaRPr lang="es-MX"/>
        </a:p>
      </dgm:t>
    </dgm:pt>
    <dgm:pt modelId="{80E65F7F-D697-456B-BD60-3D5626191934}">
      <dgm:prSet/>
      <dgm:spPr/>
      <dgm:t>
        <a:bodyPr/>
        <a:lstStyle/>
        <a:p>
          <a:r>
            <a:rPr lang="es-MX" b="0" i="0" baseline="0"/>
            <a:t>Mujeres</a:t>
          </a:r>
          <a:endParaRPr lang="es-MX"/>
        </a:p>
      </dgm:t>
    </dgm:pt>
    <dgm:pt modelId="{CA5E64E5-7F73-4485-BA61-B949DC4831F8}" type="parTrans" cxnId="{F4427B45-17CF-4DB2-A9AE-10C358DF7E7E}">
      <dgm:prSet/>
      <dgm:spPr/>
      <dgm:t>
        <a:bodyPr/>
        <a:lstStyle/>
        <a:p>
          <a:endParaRPr lang="es-MX"/>
        </a:p>
      </dgm:t>
    </dgm:pt>
    <dgm:pt modelId="{4B432731-0000-45B3-9E1F-265865A06664}" type="sibTrans" cxnId="{F4427B45-17CF-4DB2-A9AE-10C358DF7E7E}">
      <dgm:prSet/>
      <dgm:spPr/>
      <dgm:t>
        <a:bodyPr/>
        <a:lstStyle/>
        <a:p>
          <a:endParaRPr lang="es-MX"/>
        </a:p>
      </dgm:t>
    </dgm:pt>
    <dgm:pt modelId="{AAE60A8F-D5B7-4558-9CB4-847658FB2837}">
      <dgm:prSet/>
      <dgm:spPr/>
      <dgm:t>
        <a:bodyPr/>
        <a:lstStyle/>
        <a:p>
          <a:r>
            <a:rPr lang="es-MX" b="0" i="0" baseline="0"/>
            <a:t>Personas jóvenes</a:t>
          </a:r>
          <a:endParaRPr lang="es-MX"/>
        </a:p>
      </dgm:t>
    </dgm:pt>
    <dgm:pt modelId="{6A059415-D19E-47CC-8DC7-AB8B69B95409}" type="parTrans" cxnId="{38C86FC1-6101-48D3-877C-C0964F3F38C9}">
      <dgm:prSet/>
      <dgm:spPr/>
      <dgm:t>
        <a:bodyPr/>
        <a:lstStyle/>
        <a:p>
          <a:endParaRPr lang="es-MX"/>
        </a:p>
      </dgm:t>
    </dgm:pt>
    <dgm:pt modelId="{C772E9BA-89F2-4A2B-BD90-DC974BE1AACC}" type="sibTrans" cxnId="{38C86FC1-6101-48D3-877C-C0964F3F38C9}">
      <dgm:prSet/>
      <dgm:spPr/>
      <dgm:t>
        <a:bodyPr/>
        <a:lstStyle/>
        <a:p>
          <a:endParaRPr lang="es-MX"/>
        </a:p>
      </dgm:t>
    </dgm:pt>
    <dgm:pt modelId="{F5DE7242-B651-4D71-9422-6CFCA986D68C}">
      <dgm:prSet/>
      <dgm:spPr/>
      <dgm:t>
        <a:bodyPr/>
        <a:lstStyle/>
        <a:p>
          <a:r>
            <a:rPr lang="es-MX" b="0" i="0" baseline="0"/>
            <a:t>Pueblos y comunidades indígenas</a:t>
          </a:r>
          <a:endParaRPr lang="es-MX"/>
        </a:p>
      </dgm:t>
    </dgm:pt>
    <dgm:pt modelId="{CB5F9E00-3629-4B1A-AB95-EBC9453391BB}" type="parTrans" cxnId="{4B48F7C9-7B9F-40EF-B875-00D11E6A7BA2}">
      <dgm:prSet/>
      <dgm:spPr/>
      <dgm:t>
        <a:bodyPr/>
        <a:lstStyle/>
        <a:p>
          <a:endParaRPr lang="es-MX"/>
        </a:p>
      </dgm:t>
    </dgm:pt>
    <dgm:pt modelId="{F1B1EC94-C553-4A5E-AA13-A1C1AFCC5CDB}" type="sibTrans" cxnId="{4B48F7C9-7B9F-40EF-B875-00D11E6A7BA2}">
      <dgm:prSet/>
      <dgm:spPr/>
      <dgm:t>
        <a:bodyPr/>
        <a:lstStyle/>
        <a:p>
          <a:endParaRPr lang="es-MX"/>
        </a:p>
      </dgm:t>
    </dgm:pt>
    <dgm:pt modelId="{B63DF1F6-FC90-4A89-B20A-5C1BAF286AD0}">
      <dgm:prSet/>
      <dgm:spPr/>
      <dgm:t>
        <a:bodyPr/>
        <a:lstStyle/>
        <a:p>
          <a:r>
            <a:rPr lang="es-MX" b="0" i="0" baseline="0"/>
            <a:t>Poblaciones callejeras</a:t>
          </a:r>
          <a:endParaRPr lang="es-MX"/>
        </a:p>
      </dgm:t>
    </dgm:pt>
    <dgm:pt modelId="{47B181D1-785D-4669-9914-55DF8F7DD358}" type="parTrans" cxnId="{6FC82335-DFE4-4DDB-8A61-A519E2CF542C}">
      <dgm:prSet/>
      <dgm:spPr/>
      <dgm:t>
        <a:bodyPr/>
        <a:lstStyle/>
        <a:p>
          <a:endParaRPr lang="es-MX"/>
        </a:p>
      </dgm:t>
    </dgm:pt>
    <dgm:pt modelId="{A0B7E184-E977-4DA0-8C86-7791B02DACC1}" type="sibTrans" cxnId="{6FC82335-DFE4-4DDB-8A61-A519E2CF542C}">
      <dgm:prSet/>
      <dgm:spPr/>
      <dgm:t>
        <a:bodyPr/>
        <a:lstStyle/>
        <a:p>
          <a:endParaRPr lang="es-MX"/>
        </a:p>
      </dgm:t>
    </dgm:pt>
    <dgm:pt modelId="{DEB4C560-8DE4-4832-9F95-D6A0039E4D42}" type="pres">
      <dgm:prSet presAssocID="{25B7002A-A703-454D-8F1B-DF9526091D22}" presName="Name0" presStyleCnt="0">
        <dgm:presLayoutVars>
          <dgm:dir/>
          <dgm:animLvl val="lvl"/>
          <dgm:resizeHandles val="exact"/>
        </dgm:presLayoutVars>
      </dgm:prSet>
      <dgm:spPr/>
      <dgm:t>
        <a:bodyPr/>
        <a:lstStyle/>
        <a:p>
          <a:endParaRPr lang="es-MX"/>
        </a:p>
      </dgm:t>
    </dgm:pt>
    <dgm:pt modelId="{81CED49E-A4B2-430D-A4E9-9FDE50DC89E9}" type="pres">
      <dgm:prSet presAssocID="{A1B9A7E2-C8EC-4E7D-9804-14AD5A83D4B9}" presName="linNode" presStyleCnt="0"/>
      <dgm:spPr/>
    </dgm:pt>
    <dgm:pt modelId="{2ECA87DF-3632-49A1-9D44-7335C1CFED5E}" type="pres">
      <dgm:prSet presAssocID="{A1B9A7E2-C8EC-4E7D-9804-14AD5A83D4B9}" presName="parentText" presStyleLbl="node1" presStyleIdx="0" presStyleCnt="7">
        <dgm:presLayoutVars>
          <dgm:chMax val="1"/>
          <dgm:bulletEnabled val="1"/>
        </dgm:presLayoutVars>
      </dgm:prSet>
      <dgm:spPr/>
      <dgm:t>
        <a:bodyPr/>
        <a:lstStyle/>
        <a:p>
          <a:endParaRPr lang="es-MX"/>
        </a:p>
      </dgm:t>
    </dgm:pt>
    <dgm:pt modelId="{B3D34D4A-0256-47BA-9EE6-304D0C671177}" type="pres">
      <dgm:prSet presAssocID="{E308E1A9-4EC5-444B-8CE9-DBD7C2DB78F0}" presName="sp" presStyleCnt="0"/>
      <dgm:spPr/>
    </dgm:pt>
    <dgm:pt modelId="{9611E97B-9E52-4B54-BCED-827481434130}" type="pres">
      <dgm:prSet presAssocID="{4F3FB422-8849-4923-BC2C-2767231B8E04}" presName="linNode" presStyleCnt="0"/>
      <dgm:spPr/>
    </dgm:pt>
    <dgm:pt modelId="{DF9A8FD3-0371-4D3A-9870-C6EC3970D1C9}" type="pres">
      <dgm:prSet presAssocID="{4F3FB422-8849-4923-BC2C-2767231B8E04}" presName="parentText" presStyleLbl="node1" presStyleIdx="1" presStyleCnt="7">
        <dgm:presLayoutVars>
          <dgm:chMax val="1"/>
          <dgm:bulletEnabled val="1"/>
        </dgm:presLayoutVars>
      </dgm:prSet>
      <dgm:spPr/>
      <dgm:t>
        <a:bodyPr/>
        <a:lstStyle/>
        <a:p>
          <a:endParaRPr lang="es-MX"/>
        </a:p>
      </dgm:t>
    </dgm:pt>
    <dgm:pt modelId="{77328332-671C-47A5-BA19-6F7D4D64C679}" type="pres">
      <dgm:prSet presAssocID="{F9697B13-B1E5-403E-9C52-E3AD740F0E6F}" presName="sp" presStyleCnt="0"/>
      <dgm:spPr/>
    </dgm:pt>
    <dgm:pt modelId="{634D9411-65B2-43CA-B1FD-00B785B0598B}" type="pres">
      <dgm:prSet presAssocID="{CE3C1325-1AD7-413E-B400-7EF7269FFF0E}" presName="linNode" presStyleCnt="0"/>
      <dgm:spPr/>
    </dgm:pt>
    <dgm:pt modelId="{A5A0D67D-4CE0-4270-90CD-CE1ABA8B67EF}" type="pres">
      <dgm:prSet presAssocID="{CE3C1325-1AD7-413E-B400-7EF7269FFF0E}" presName="parentText" presStyleLbl="node1" presStyleIdx="2" presStyleCnt="7">
        <dgm:presLayoutVars>
          <dgm:chMax val="1"/>
          <dgm:bulletEnabled val="1"/>
        </dgm:presLayoutVars>
      </dgm:prSet>
      <dgm:spPr/>
      <dgm:t>
        <a:bodyPr/>
        <a:lstStyle/>
        <a:p>
          <a:endParaRPr lang="es-MX"/>
        </a:p>
      </dgm:t>
    </dgm:pt>
    <dgm:pt modelId="{06313914-1F0A-4D9C-A10C-92BA69ED1241}" type="pres">
      <dgm:prSet presAssocID="{97286FDE-8608-42AB-A762-B97CAB9E188D}" presName="sp" presStyleCnt="0"/>
      <dgm:spPr/>
    </dgm:pt>
    <dgm:pt modelId="{8DF55581-E8EC-455D-A03B-DBC882CB905D}" type="pres">
      <dgm:prSet presAssocID="{80E65F7F-D697-456B-BD60-3D5626191934}" presName="linNode" presStyleCnt="0"/>
      <dgm:spPr/>
    </dgm:pt>
    <dgm:pt modelId="{E1E629A0-A3CE-4121-8160-3EA5C3926C0B}" type="pres">
      <dgm:prSet presAssocID="{80E65F7F-D697-456B-BD60-3D5626191934}" presName="parentText" presStyleLbl="node1" presStyleIdx="3" presStyleCnt="7">
        <dgm:presLayoutVars>
          <dgm:chMax val="1"/>
          <dgm:bulletEnabled val="1"/>
        </dgm:presLayoutVars>
      </dgm:prSet>
      <dgm:spPr/>
      <dgm:t>
        <a:bodyPr/>
        <a:lstStyle/>
        <a:p>
          <a:endParaRPr lang="es-MX"/>
        </a:p>
      </dgm:t>
    </dgm:pt>
    <dgm:pt modelId="{67774CAC-04DA-4369-A690-8169F5B49A05}" type="pres">
      <dgm:prSet presAssocID="{4B432731-0000-45B3-9E1F-265865A06664}" presName="sp" presStyleCnt="0"/>
      <dgm:spPr/>
    </dgm:pt>
    <dgm:pt modelId="{20E73CA2-187E-4FA6-B6CD-F8690B4BDF76}" type="pres">
      <dgm:prSet presAssocID="{AAE60A8F-D5B7-4558-9CB4-847658FB2837}" presName="linNode" presStyleCnt="0"/>
      <dgm:spPr/>
    </dgm:pt>
    <dgm:pt modelId="{E5D789A6-5EBE-4FC0-A0E4-5A6D8DDB35F2}" type="pres">
      <dgm:prSet presAssocID="{AAE60A8F-D5B7-4558-9CB4-847658FB2837}" presName="parentText" presStyleLbl="node1" presStyleIdx="4" presStyleCnt="7">
        <dgm:presLayoutVars>
          <dgm:chMax val="1"/>
          <dgm:bulletEnabled val="1"/>
        </dgm:presLayoutVars>
      </dgm:prSet>
      <dgm:spPr/>
      <dgm:t>
        <a:bodyPr/>
        <a:lstStyle/>
        <a:p>
          <a:endParaRPr lang="es-MX"/>
        </a:p>
      </dgm:t>
    </dgm:pt>
    <dgm:pt modelId="{7CEF1AB9-CD55-4790-A931-0D64D4F18DFB}" type="pres">
      <dgm:prSet presAssocID="{C772E9BA-89F2-4A2B-BD90-DC974BE1AACC}" presName="sp" presStyleCnt="0"/>
      <dgm:spPr/>
    </dgm:pt>
    <dgm:pt modelId="{6AC315C3-401A-4027-A434-1066AA69B34D}" type="pres">
      <dgm:prSet presAssocID="{F5DE7242-B651-4D71-9422-6CFCA986D68C}" presName="linNode" presStyleCnt="0"/>
      <dgm:spPr/>
    </dgm:pt>
    <dgm:pt modelId="{301AD2C3-B618-4FCD-A407-7324C50A03D3}" type="pres">
      <dgm:prSet presAssocID="{F5DE7242-B651-4D71-9422-6CFCA986D68C}" presName="parentText" presStyleLbl="node1" presStyleIdx="5" presStyleCnt="7">
        <dgm:presLayoutVars>
          <dgm:chMax val="1"/>
          <dgm:bulletEnabled val="1"/>
        </dgm:presLayoutVars>
      </dgm:prSet>
      <dgm:spPr/>
      <dgm:t>
        <a:bodyPr/>
        <a:lstStyle/>
        <a:p>
          <a:endParaRPr lang="es-MX"/>
        </a:p>
      </dgm:t>
    </dgm:pt>
    <dgm:pt modelId="{AC702956-AAE7-40F6-AD27-BA2883CE207F}" type="pres">
      <dgm:prSet presAssocID="{F1B1EC94-C553-4A5E-AA13-A1C1AFCC5CDB}" presName="sp" presStyleCnt="0"/>
      <dgm:spPr/>
    </dgm:pt>
    <dgm:pt modelId="{BE8CB12E-E0F2-4181-A7D5-D98C9E5B5059}" type="pres">
      <dgm:prSet presAssocID="{B63DF1F6-FC90-4A89-B20A-5C1BAF286AD0}" presName="linNode" presStyleCnt="0"/>
      <dgm:spPr/>
    </dgm:pt>
    <dgm:pt modelId="{31DEF03D-80FB-404A-8A75-BE0C25F37705}" type="pres">
      <dgm:prSet presAssocID="{B63DF1F6-FC90-4A89-B20A-5C1BAF286AD0}" presName="parentText" presStyleLbl="node1" presStyleIdx="6" presStyleCnt="7">
        <dgm:presLayoutVars>
          <dgm:chMax val="1"/>
          <dgm:bulletEnabled val="1"/>
        </dgm:presLayoutVars>
      </dgm:prSet>
      <dgm:spPr/>
      <dgm:t>
        <a:bodyPr/>
        <a:lstStyle/>
        <a:p>
          <a:endParaRPr lang="es-MX"/>
        </a:p>
      </dgm:t>
    </dgm:pt>
  </dgm:ptLst>
  <dgm:cxnLst>
    <dgm:cxn modelId="{7139B80D-E556-476F-A95C-31F590E51CE3}" type="presOf" srcId="{25B7002A-A703-454D-8F1B-DF9526091D22}" destId="{DEB4C560-8DE4-4832-9F95-D6A0039E4D42}" srcOrd="0" destOrd="0" presId="urn:microsoft.com/office/officeart/2005/8/layout/vList5"/>
    <dgm:cxn modelId="{F10E55C5-445C-4ECE-8DAF-1A269DDC6515}" type="presOf" srcId="{CE3C1325-1AD7-413E-B400-7EF7269FFF0E}" destId="{A5A0D67D-4CE0-4270-90CD-CE1ABA8B67EF}" srcOrd="0" destOrd="0" presId="urn:microsoft.com/office/officeart/2005/8/layout/vList5"/>
    <dgm:cxn modelId="{3F8D3000-8E61-49EC-84B9-D153B05BAD18}" srcId="{25B7002A-A703-454D-8F1B-DF9526091D22}" destId="{A1B9A7E2-C8EC-4E7D-9804-14AD5A83D4B9}" srcOrd="0" destOrd="0" parTransId="{CF10984F-47FA-48BD-BCB6-658FAA86E84C}" sibTransId="{E308E1A9-4EC5-444B-8CE9-DBD7C2DB78F0}"/>
    <dgm:cxn modelId="{D1C62AF0-6779-44B9-B7E3-EFA7A7F79858}" type="presOf" srcId="{80E65F7F-D697-456B-BD60-3D5626191934}" destId="{E1E629A0-A3CE-4121-8160-3EA5C3926C0B}" srcOrd="0" destOrd="0" presId="urn:microsoft.com/office/officeart/2005/8/layout/vList5"/>
    <dgm:cxn modelId="{38C86FC1-6101-48D3-877C-C0964F3F38C9}" srcId="{25B7002A-A703-454D-8F1B-DF9526091D22}" destId="{AAE60A8F-D5B7-4558-9CB4-847658FB2837}" srcOrd="4" destOrd="0" parTransId="{6A059415-D19E-47CC-8DC7-AB8B69B95409}" sibTransId="{C772E9BA-89F2-4A2B-BD90-DC974BE1AACC}"/>
    <dgm:cxn modelId="{08396C20-8D2C-4053-A9EF-8254F89C2442}" srcId="{25B7002A-A703-454D-8F1B-DF9526091D22}" destId="{CE3C1325-1AD7-413E-B400-7EF7269FFF0E}" srcOrd="2" destOrd="0" parTransId="{4DB78D8E-A6E4-4FFA-A6FA-0DE876C6D0E8}" sibTransId="{97286FDE-8608-42AB-A762-B97CAB9E188D}"/>
    <dgm:cxn modelId="{DC6527FD-2EFB-460A-B513-B0AE1DEAB2FA}" srcId="{25B7002A-A703-454D-8F1B-DF9526091D22}" destId="{4F3FB422-8849-4923-BC2C-2767231B8E04}" srcOrd="1" destOrd="0" parTransId="{903E34AD-698A-464C-8AB6-CF7B03FF02FF}" sibTransId="{F9697B13-B1E5-403E-9C52-E3AD740F0E6F}"/>
    <dgm:cxn modelId="{6FC82335-DFE4-4DDB-8A61-A519E2CF542C}" srcId="{25B7002A-A703-454D-8F1B-DF9526091D22}" destId="{B63DF1F6-FC90-4A89-B20A-5C1BAF286AD0}" srcOrd="6" destOrd="0" parTransId="{47B181D1-785D-4669-9914-55DF8F7DD358}" sibTransId="{A0B7E184-E977-4DA0-8C86-7791B02DACC1}"/>
    <dgm:cxn modelId="{F4427B45-17CF-4DB2-A9AE-10C358DF7E7E}" srcId="{25B7002A-A703-454D-8F1B-DF9526091D22}" destId="{80E65F7F-D697-456B-BD60-3D5626191934}" srcOrd="3" destOrd="0" parTransId="{CA5E64E5-7F73-4485-BA61-B949DC4831F8}" sibTransId="{4B432731-0000-45B3-9E1F-265865A06664}"/>
    <dgm:cxn modelId="{85D56B1A-DB8C-44D6-A272-1606FE3E40BA}" type="presOf" srcId="{4F3FB422-8849-4923-BC2C-2767231B8E04}" destId="{DF9A8FD3-0371-4D3A-9870-C6EC3970D1C9}" srcOrd="0" destOrd="0" presId="urn:microsoft.com/office/officeart/2005/8/layout/vList5"/>
    <dgm:cxn modelId="{78F6B03A-CFBB-4F5A-B7AB-3EE4B76ADD82}" type="presOf" srcId="{B63DF1F6-FC90-4A89-B20A-5C1BAF286AD0}" destId="{31DEF03D-80FB-404A-8A75-BE0C25F37705}" srcOrd="0" destOrd="0" presId="urn:microsoft.com/office/officeart/2005/8/layout/vList5"/>
    <dgm:cxn modelId="{878F80C3-B06F-4A8A-9B3D-508A8E54E37E}" type="presOf" srcId="{A1B9A7E2-C8EC-4E7D-9804-14AD5A83D4B9}" destId="{2ECA87DF-3632-49A1-9D44-7335C1CFED5E}" srcOrd="0" destOrd="0" presId="urn:microsoft.com/office/officeart/2005/8/layout/vList5"/>
    <dgm:cxn modelId="{82D3A98B-147F-42D1-9D2D-41CADC9CF3D6}" type="presOf" srcId="{AAE60A8F-D5B7-4558-9CB4-847658FB2837}" destId="{E5D789A6-5EBE-4FC0-A0E4-5A6D8DDB35F2}" srcOrd="0" destOrd="0" presId="urn:microsoft.com/office/officeart/2005/8/layout/vList5"/>
    <dgm:cxn modelId="{D3B22FCA-D5EB-49CF-96B3-26C9664A86E0}" type="presOf" srcId="{F5DE7242-B651-4D71-9422-6CFCA986D68C}" destId="{301AD2C3-B618-4FCD-A407-7324C50A03D3}" srcOrd="0" destOrd="0" presId="urn:microsoft.com/office/officeart/2005/8/layout/vList5"/>
    <dgm:cxn modelId="{4B48F7C9-7B9F-40EF-B875-00D11E6A7BA2}" srcId="{25B7002A-A703-454D-8F1B-DF9526091D22}" destId="{F5DE7242-B651-4D71-9422-6CFCA986D68C}" srcOrd="5" destOrd="0" parTransId="{CB5F9E00-3629-4B1A-AB95-EBC9453391BB}" sibTransId="{F1B1EC94-C553-4A5E-AA13-A1C1AFCC5CDB}"/>
    <dgm:cxn modelId="{DA4AFEDA-A174-4F13-9563-2286BB0ED3EC}" type="presParOf" srcId="{DEB4C560-8DE4-4832-9F95-D6A0039E4D42}" destId="{81CED49E-A4B2-430D-A4E9-9FDE50DC89E9}" srcOrd="0" destOrd="0" presId="urn:microsoft.com/office/officeart/2005/8/layout/vList5"/>
    <dgm:cxn modelId="{DDB19C8F-3D2E-48D6-8F3D-A17569CAA200}" type="presParOf" srcId="{81CED49E-A4B2-430D-A4E9-9FDE50DC89E9}" destId="{2ECA87DF-3632-49A1-9D44-7335C1CFED5E}" srcOrd="0" destOrd="0" presId="urn:microsoft.com/office/officeart/2005/8/layout/vList5"/>
    <dgm:cxn modelId="{445EDB3E-A214-4374-99F2-A04BD58A54B1}" type="presParOf" srcId="{DEB4C560-8DE4-4832-9F95-D6A0039E4D42}" destId="{B3D34D4A-0256-47BA-9EE6-304D0C671177}" srcOrd="1" destOrd="0" presId="urn:microsoft.com/office/officeart/2005/8/layout/vList5"/>
    <dgm:cxn modelId="{88271D46-51BB-4576-B8F3-00E0F670E631}" type="presParOf" srcId="{DEB4C560-8DE4-4832-9F95-D6A0039E4D42}" destId="{9611E97B-9E52-4B54-BCED-827481434130}" srcOrd="2" destOrd="0" presId="urn:microsoft.com/office/officeart/2005/8/layout/vList5"/>
    <dgm:cxn modelId="{214D0D5D-3226-4E2A-B0B7-85CDA8A88FEC}" type="presParOf" srcId="{9611E97B-9E52-4B54-BCED-827481434130}" destId="{DF9A8FD3-0371-4D3A-9870-C6EC3970D1C9}" srcOrd="0" destOrd="0" presId="urn:microsoft.com/office/officeart/2005/8/layout/vList5"/>
    <dgm:cxn modelId="{76C495A6-26C7-42F8-9716-71FB186B586D}" type="presParOf" srcId="{DEB4C560-8DE4-4832-9F95-D6A0039E4D42}" destId="{77328332-671C-47A5-BA19-6F7D4D64C679}" srcOrd="3" destOrd="0" presId="urn:microsoft.com/office/officeart/2005/8/layout/vList5"/>
    <dgm:cxn modelId="{9C531572-2628-4D31-A80A-0699F2E54111}" type="presParOf" srcId="{DEB4C560-8DE4-4832-9F95-D6A0039E4D42}" destId="{634D9411-65B2-43CA-B1FD-00B785B0598B}" srcOrd="4" destOrd="0" presId="urn:microsoft.com/office/officeart/2005/8/layout/vList5"/>
    <dgm:cxn modelId="{8F3EC2CE-F339-4D3E-9A05-4DDEF4223966}" type="presParOf" srcId="{634D9411-65B2-43CA-B1FD-00B785B0598B}" destId="{A5A0D67D-4CE0-4270-90CD-CE1ABA8B67EF}" srcOrd="0" destOrd="0" presId="urn:microsoft.com/office/officeart/2005/8/layout/vList5"/>
    <dgm:cxn modelId="{A1340B35-1084-4235-B9EE-DEF51DC3BE5A}" type="presParOf" srcId="{DEB4C560-8DE4-4832-9F95-D6A0039E4D42}" destId="{06313914-1F0A-4D9C-A10C-92BA69ED1241}" srcOrd="5" destOrd="0" presId="urn:microsoft.com/office/officeart/2005/8/layout/vList5"/>
    <dgm:cxn modelId="{BD239E9F-5301-4127-83E1-680F79423313}" type="presParOf" srcId="{DEB4C560-8DE4-4832-9F95-D6A0039E4D42}" destId="{8DF55581-E8EC-455D-A03B-DBC882CB905D}" srcOrd="6" destOrd="0" presId="urn:microsoft.com/office/officeart/2005/8/layout/vList5"/>
    <dgm:cxn modelId="{56D9A565-251E-4DE9-8E2B-61E04F77278E}" type="presParOf" srcId="{8DF55581-E8EC-455D-A03B-DBC882CB905D}" destId="{E1E629A0-A3CE-4121-8160-3EA5C3926C0B}" srcOrd="0" destOrd="0" presId="urn:microsoft.com/office/officeart/2005/8/layout/vList5"/>
    <dgm:cxn modelId="{A82349B3-F63B-4C12-926C-D46CB9429434}" type="presParOf" srcId="{DEB4C560-8DE4-4832-9F95-D6A0039E4D42}" destId="{67774CAC-04DA-4369-A690-8169F5B49A05}" srcOrd="7" destOrd="0" presId="urn:microsoft.com/office/officeart/2005/8/layout/vList5"/>
    <dgm:cxn modelId="{03311A1F-0578-4029-B8BE-3A33319C7D18}" type="presParOf" srcId="{DEB4C560-8DE4-4832-9F95-D6A0039E4D42}" destId="{20E73CA2-187E-4FA6-B6CD-F8690B4BDF76}" srcOrd="8" destOrd="0" presId="urn:microsoft.com/office/officeart/2005/8/layout/vList5"/>
    <dgm:cxn modelId="{B4B5E6E0-9E03-444A-8CE1-E61170344F9E}" type="presParOf" srcId="{20E73CA2-187E-4FA6-B6CD-F8690B4BDF76}" destId="{E5D789A6-5EBE-4FC0-A0E4-5A6D8DDB35F2}" srcOrd="0" destOrd="0" presId="urn:microsoft.com/office/officeart/2005/8/layout/vList5"/>
    <dgm:cxn modelId="{1CFC37F7-7C40-43E0-A224-ED2F76A3C285}" type="presParOf" srcId="{DEB4C560-8DE4-4832-9F95-D6A0039E4D42}" destId="{7CEF1AB9-CD55-4790-A931-0D64D4F18DFB}" srcOrd="9" destOrd="0" presId="urn:microsoft.com/office/officeart/2005/8/layout/vList5"/>
    <dgm:cxn modelId="{00F2D2D5-3FC7-419D-A1F2-32172F317508}" type="presParOf" srcId="{DEB4C560-8DE4-4832-9F95-D6A0039E4D42}" destId="{6AC315C3-401A-4027-A434-1066AA69B34D}" srcOrd="10" destOrd="0" presId="urn:microsoft.com/office/officeart/2005/8/layout/vList5"/>
    <dgm:cxn modelId="{BF762A3D-E51C-4DC1-9804-39AE92459109}" type="presParOf" srcId="{6AC315C3-401A-4027-A434-1066AA69B34D}" destId="{301AD2C3-B618-4FCD-A407-7324C50A03D3}" srcOrd="0" destOrd="0" presId="urn:microsoft.com/office/officeart/2005/8/layout/vList5"/>
    <dgm:cxn modelId="{F5F849D7-5572-4953-85FF-437162CBA099}" type="presParOf" srcId="{DEB4C560-8DE4-4832-9F95-D6A0039E4D42}" destId="{AC702956-AAE7-40F6-AD27-BA2883CE207F}" srcOrd="11" destOrd="0" presId="urn:microsoft.com/office/officeart/2005/8/layout/vList5"/>
    <dgm:cxn modelId="{FE153524-F14F-457F-BF44-6FC96CF42BE4}" type="presParOf" srcId="{DEB4C560-8DE4-4832-9F95-D6A0039E4D42}" destId="{BE8CB12E-E0F2-4181-A7D5-D98C9E5B5059}" srcOrd="12" destOrd="0" presId="urn:microsoft.com/office/officeart/2005/8/layout/vList5"/>
    <dgm:cxn modelId="{E259B136-89D9-4C70-B476-D6D950B4DD64}" type="presParOf" srcId="{BE8CB12E-E0F2-4181-A7D5-D98C9E5B5059}" destId="{31DEF03D-80FB-404A-8A75-BE0C25F3770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64AB98D-68E4-48A8-B66B-26284E449E35}" type="doc">
      <dgm:prSet loTypeId="urn:microsoft.com/office/officeart/2005/8/layout/vList2" loCatId="list" qsTypeId="urn:microsoft.com/office/officeart/2005/8/quickstyle/3d7" qsCatId="3D" csTypeId="urn:microsoft.com/office/officeart/2005/8/colors/colorful2" csCatId="colorful"/>
      <dgm:spPr/>
      <dgm:t>
        <a:bodyPr/>
        <a:lstStyle/>
        <a:p>
          <a:endParaRPr lang="es-MX"/>
        </a:p>
      </dgm:t>
    </dgm:pt>
    <dgm:pt modelId="{64001D63-D4A2-4D4C-9A8A-787C780995D4}">
      <dgm:prSet/>
      <dgm:spPr/>
      <dgm:t>
        <a:bodyPr/>
        <a:lstStyle/>
        <a:p>
          <a:r>
            <a:rPr lang="es-MX"/>
            <a:t>Población lesbiana, gay, bisexual, transexual, transgénero, travesti e intersexual</a:t>
          </a:r>
        </a:p>
      </dgm:t>
    </dgm:pt>
    <dgm:pt modelId="{9F5C6EDF-AC4F-4476-9BBE-53D3FD3B64C3}" type="parTrans" cxnId="{54F66506-7F68-49FD-AF83-6C709AD2D56A}">
      <dgm:prSet/>
      <dgm:spPr/>
      <dgm:t>
        <a:bodyPr/>
        <a:lstStyle/>
        <a:p>
          <a:endParaRPr lang="es-MX"/>
        </a:p>
      </dgm:t>
    </dgm:pt>
    <dgm:pt modelId="{D1C793CB-8210-4007-99F4-AB8C458DFBDA}" type="sibTrans" cxnId="{54F66506-7F68-49FD-AF83-6C709AD2D56A}">
      <dgm:prSet/>
      <dgm:spPr/>
      <dgm:t>
        <a:bodyPr/>
        <a:lstStyle/>
        <a:p>
          <a:endParaRPr lang="es-MX"/>
        </a:p>
      </dgm:t>
    </dgm:pt>
    <dgm:pt modelId="{5BE370B1-55ED-4DBA-8F3F-192D3C9205BF}">
      <dgm:prSet/>
      <dgm:spPr/>
      <dgm:t>
        <a:bodyPr/>
        <a:lstStyle/>
        <a:p>
          <a:r>
            <a:rPr lang="es-MX"/>
            <a:t>Personas víctimas de trata y otras formas de explotación.</a:t>
          </a:r>
        </a:p>
      </dgm:t>
    </dgm:pt>
    <dgm:pt modelId="{DF9649F7-49F0-4712-A86D-97980D08D6FC}" type="parTrans" cxnId="{BDC4DDA4-0792-4402-B0D2-3ECAAF137692}">
      <dgm:prSet/>
      <dgm:spPr/>
      <dgm:t>
        <a:bodyPr/>
        <a:lstStyle/>
        <a:p>
          <a:endParaRPr lang="es-MX"/>
        </a:p>
      </dgm:t>
    </dgm:pt>
    <dgm:pt modelId="{5FF78B08-D6DD-4C0C-A69C-046029B81353}" type="sibTrans" cxnId="{BDC4DDA4-0792-4402-B0D2-3ECAAF137692}">
      <dgm:prSet/>
      <dgm:spPr/>
      <dgm:t>
        <a:bodyPr/>
        <a:lstStyle/>
        <a:p>
          <a:endParaRPr lang="es-MX"/>
        </a:p>
      </dgm:t>
    </dgm:pt>
    <dgm:pt modelId="{976B1AD6-6E8A-4E71-8515-7C6F4370BC3C}">
      <dgm:prSet/>
      <dgm:spPr/>
      <dgm:t>
        <a:bodyPr/>
        <a:lstStyle/>
        <a:p>
          <a:r>
            <a:rPr lang="es-MX"/>
            <a:t>Personas privadas de su libertad en centros de reinserción.</a:t>
          </a:r>
        </a:p>
      </dgm:t>
    </dgm:pt>
    <dgm:pt modelId="{46F7E053-B3EC-492D-AE49-6478B17EF370}" type="parTrans" cxnId="{68C53AB5-3712-48D5-997E-C0E2C6215E32}">
      <dgm:prSet/>
      <dgm:spPr/>
      <dgm:t>
        <a:bodyPr/>
        <a:lstStyle/>
        <a:p>
          <a:endParaRPr lang="es-MX"/>
        </a:p>
      </dgm:t>
    </dgm:pt>
    <dgm:pt modelId="{D6F8348C-08FF-4A5C-B98E-187DCE2D5E2E}" type="sibTrans" cxnId="{68C53AB5-3712-48D5-997E-C0E2C6215E32}">
      <dgm:prSet/>
      <dgm:spPr/>
      <dgm:t>
        <a:bodyPr/>
        <a:lstStyle/>
        <a:p>
          <a:endParaRPr lang="es-MX"/>
        </a:p>
      </dgm:t>
    </dgm:pt>
    <dgm:pt modelId="{08469DE8-9862-445E-92B9-7E2180BF8A05}">
      <dgm:prSet/>
      <dgm:spPr/>
      <dgm:t>
        <a:bodyPr/>
        <a:lstStyle/>
        <a:p>
          <a:r>
            <a:rPr lang="es-MX"/>
            <a:t>Personas migrantes y sujetas de protección internacional</a:t>
          </a:r>
        </a:p>
      </dgm:t>
    </dgm:pt>
    <dgm:pt modelId="{7BB83BAC-97B1-4E64-910D-5CECA905086D}" type="parTrans" cxnId="{380978C3-5293-45BA-8259-A670940161A7}">
      <dgm:prSet/>
      <dgm:spPr/>
      <dgm:t>
        <a:bodyPr/>
        <a:lstStyle/>
        <a:p>
          <a:endParaRPr lang="es-MX"/>
        </a:p>
      </dgm:t>
    </dgm:pt>
    <dgm:pt modelId="{93B0F585-D358-427C-B561-76966ECFFC33}" type="sibTrans" cxnId="{380978C3-5293-45BA-8259-A670940161A7}">
      <dgm:prSet/>
      <dgm:spPr/>
      <dgm:t>
        <a:bodyPr/>
        <a:lstStyle/>
        <a:p>
          <a:endParaRPr lang="es-MX"/>
        </a:p>
      </dgm:t>
    </dgm:pt>
    <dgm:pt modelId="{4AAFE8B6-E237-43BF-A890-85DB0D1A0DFE}" type="pres">
      <dgm:prSet presAssocID="{764AB98D-68E4-48A8-B66B-26284E449E35}" presName="linear" presStyleCnt="0">
        <dgm:presLayoutVars>
          <dgm:animLvl val="lvl"/>
          <dgm:resizeHandles val="exact"/>
        </dgm:presLayoutVars>
      </dgm:prSet>
      <dgm:spPr/>
      <dgm:t>
        <a:bodyPr/>
        <a:lstStyle/>
        <a:p>
          <a:endParaRPr lang="es-MX"/>
        </a:p>
      </dgm:t>
    </dgm:pt>
    <dgm:pt modelId="{ABCCE586-2F96-4B57-83BB-20AD20D0C28D}" type="pres">
      <dgm:prSet presAssocID="{64001D63-D4A2-4D4C-9A8A-787C780995D4}" presName="parentText" presStyleLbl="node1" presStyleIdx="0" presStyleCnt="4">
        <dgm:presLayoutVars>
          <dgm:chMax val="0"/>
          <dgm:bulletEnabled val="1"/>
        </dgm:presLayoutVars>
      </dgm:prSet>
      <dgm:spPr/>
      <dgm:t>
        <a:bodyPr/>
        <a:lstStyle/>
        <a:p>
          <a:endParaRPr lang="es-MX"/>
        </a:p>
      </dgm:t>
    </dgm:pt>
    <dgm:pt modelId="{A836F0FF-C292-4100-A7C3-EDC83919EF29}" type="pres">
      <dgm:prSet presAssocID="{D1C793CB-8210-4007-99F4-AB8C458DFBDA}" presName="spacer" presStyleCnt="0"/>
      <dgm:spPr/>
    </dgm:pt>
    <dgm:pt modelId="{43E5D3A7-7041-499A-BC8F-6E01A54D5321}" type="pres">
      <dgm:prSet presAssocID="{5BE370B1-55ED-4DBA-8F3F-192D3C9205BF}" presName="parentText" presStyleLbl="node1" presStyleIdx="1" presStyleCnt="4">
        <dgm:presLayoutVars>
          <dgm:chMax val="0"/>
          <dgm:bulletEnabled val="1"/>
        </dgm:presLayoutVars>
      </dgm:prSet>
      <dgm:spPr/>
      <dgm:t>
        <a:bodyPr/>
        <a:lstStyle/>
        <a:p>
          <a:endParaRPr lang="es-MX"/>
        </a:p>
      </dgm:t>
    </dgm:pt>
    <dgm:pt modelId="{EE5D9CAC-3563-40E7-9450-80B00299AB72}" type="pres">
      <dgm:prSet presAssocID="{5FF78B08-D6DD-4C0C-A69C-046029B81353}" presName="spacer" presStyleCnt="0"/>
      <dgm:spPr/>
    </dgm:pt>
    <dgm:pt modelId="{0667C7C4-5029-474C-9483-BAAAA6FEFC2C}" type="pres">
      <dgm:prSet presAssocID="{976B1AD6-6E8A-4E71-8515-7C6F4370BC3C}" presName="parentText" presStyleLbl="node1" presStyleIdx="2" presStyleCnt="4">
        <dgm:presLayoutVars>
          <dgm:chMax val="0"/>
          <dgm:bulletEnabled val="1"/>
        </dgm:presLayoutVars>
      </dgm:prSet>
      <dgm:spPr/>
      <dgm:t>
        <a:bodyPr/>
        <a:lstStyle/>
        <a:p>
          <a:endParaRPr lang="es-MX"/>
        </a:p>
      </dgm:t>
    </dgm:pt>
    <dgm:pt modelId="{51504DE8-2884-4103-8235-687FBDE8F924}" type="pres">
      <dgm:prSet presAssocID="{D6F8348C-08FF-4A5C-B98E-187DCE2D5E2E}" presName="spacer" presStyleCnt="0"/>
      <dgm:spPr/>
    </dgm:pt>
    <dgm:pt modelId="{2CEEADE2-96F5-44FE-96DA-7CAD7604A47A}" type="pres">
      <dgm:prSet presAssocID="{08469DE8-9862-445E-92B9-7E2180BF8A05}" presName="parentText" presStyleLbl="node1" presStyleIdx="3" presStyleCnt="4">
        <dgm:presLayoutVars>
          <dgm:chMax val="0"/>
          <dgm:bulletEnabled val="1"/>
        </dgm:presLayoutVars>
      </dgm:prSet>
      <dgm:spPr/>
      <dgm:t>
        <a:bodyPr/>
        <a:lstStyle/>
        <a:p>
          <a:endParaRPr lang="es-MX"/>
        </a:p>
      </dgm:t>
    </dgm:pt>
  </dgm:ptLst>
  <dgm:cxnLst>
    <dgm:cxn modelId="{380978C3-5293-45BA-8259-A670940161A7}" srcId="{764AB98D-68E4-48A8-B66B-26284E449E35}" destId="{08469DE8-9862-445E-92B9-7E2180BF8A05}" srcOrd="3" destOrd="0" parTransId="{7BB83BAC-97B1-4E64-910D-5CECA905086D}" sibTransId="{93B0F585-D358-427C-B561-76966ECFFC33}"/>
    <dgm:cxn modelId="{92AAE101-F89C-4F3C-AB90-9EDBB5BBB46C}" type="presOf" srcId="{08469DE8-9862-445E-92B9-7E2180BF8A05}" destId="{2CEEADE2-96F5-44FE-96DA-7CAD7604A47A}" srcOrd="0" destOrd="0" presId="urn:microsoft.com/office/officeart/2005/8/layout/vList2"/>
    <dgm:cxn modelId="{93F6F218-254E-4997-88F8-1A400527644F}" type="presOf" srcId="{5BE370B1-55ED-4DBA-8F3F-192D3C9205BF}" destId="{43E5D3A7-7041-499A-BC8F-6E01A54D5321}" srcOrd="0" destOrd="0" presId="urn:microsoft.com/office/officeart/2005/8/layout/vList2"/>
    <dgm:cxn modelId="{68C53AB5-3712-48D5-997E-C0E2C6215E32}" srcId="{764AB98D-68E4-48A8-B66B-26284E449E35}" destId="{976B1AD6-6E8A-4E71-8515-7C6F4370BC3C}" srcOrd="2" destOrd="0" parTransId="{46F7E053-B3EC-492D-AE49-6478B17EF370}" sibTransId="{D6F8348C-08FF-4A5C-B98E-187DCE2D5E2E}"/>
    <dgm:cxn modelId="{54F66506-7F68-49FD-AF83-6C709AD2D56A}" srcId="{764AB98D-68E4-48A8-B66B-26284E449E35}" destId="{64001D63-D4A2-4D4C-9A8A-787C780995D4}" srcOrd="0" destOrd="0" parTransId="{9F5C6EDF-AC4F-4476-9BBE-53D3FD3B64C3}" sibTransId="{D1C793CB-8210-4007-99F4-AB8C458DFBDA}"/>
    <dgm:cxn modelId="{C100F3C0-5E08-4A4E-89BC-C4D47DBCFA28}" type="presOf" srcId="{976B1AD6-6E8A-4E71-8515-7C6F4370BC3C}" destId="{0667C7C4-5029-474C-9483-BAAAA6FEFC2C}" srcOrd="0" destOrd="0" presId="urn:microsoft.com/office/officeart/2005/8/layout/vList2"/>
    <dgm:cxn modelId="{BDC4DDA4-0792-4402-B0D2-3ECAAF137692}" srcId="{764AB98D-68E4-48A8-B66B-26284E449E35}" destId="{5BE370B1-55ED-4DBA-8F3F-192D3C9205BF}" srcOrd="1" destOrd="0" parTransId="{DF9649F7-49F0-4712-A86D-97980D08D6FC}" sibTransId="{5FF78B08-D6DD-4C0C-A69C-046029B81353}"/>
    <dgm:cxn modelId="{C8532E7F-A646-49B7-8C4D-EF85CB7150F4}" type="presOf" srcId="{64001D63-D4A2-4D4C-9A8A-787C780995D4}" destId="{ABCCE586-2F96-4B57-83BB-20AD20D0C28D}" srcOrd="0" destOrd="0" presId="urn:microsoft.com/office/officeart/2005/8/layout/vList2"/>
    <dgm:cxn modelId="{DF9B7DEB-17EA-47ED-9BE6-FBDD86A67CF3}" type="presOf" srcId="{764AB98D-68E4-48A8-B66B-26284E449E35}" destId="{4AAFE8B6-E237-43BF-A890-85DB0D1A0DFE}" srcOrd="0" destOrd="0" presId="urn:microsoft.com/office/officeart/2005/8/layout/vList2"/>
    <dgm:cxn modelId="{A5E92289-B2AE-460D-9B36-3225B00842C9}" type="presParOf" srcId="{4AAFE8B6-E237-43BF-A890-85DB0D1A0DFE}" destId="{ABCCE586-2F96-4B57-83BB-20AD20D0C28D}" srcOrd="0" destOrd="0" presId="urn:microsoft.com/office/officeart/2005/8/layout/vList2"/>
    <dgm:cxn modelId="{051658C9-D754-449A-BCCC-A3D051BE7C45}" type="presParOf" srcId="{4AAFE8B6-E237-43BF-A890-85DB0D1A0DFE}" destId="{A836F0FF-C292-4100-A7C3-EDC83919EF29}" srcOrd="1" destOrd="0" presId="urn:microsoft.com/office/officeart/2005/8/layout/vList2"/>
    <dgm:cxn modelId="{3C23BDD4-76A0-4533-9076-FBCFB42FE26B}" type="presParOf" srcId="{4AAFE8B6-E237-43BF-A890-85DB0D1A0DFE}" destId="{43E5D3A7-7041-499A-BC8F-6E01A54D5321}" srcOrd="2" destOrd="0" presId="urn:microsoft.com/office/officeart/2005/8/layout/vList2"/>
    <dgm:cxn modelId="{E8C70043-51FE-49B0-A110-8520B181843D}" type="presParOf" srcId="{4AAFE8B6-E237-43BF-A890-85DB0D1A0DFE}" destId="{EE5D9CAC-3563-40E7-9450-80B00299AB72}" srcOrd="3" destOrd="0" presId="urn:microsoft.com/office/officeart/2005/8/layout/vList2"/>
    <dgm:cxn modelId="{58862699-FCA0-4A5C-9A79-BDBFB2F38D6D}" type="presParOf" srcId="{4AAFE8B6-E237-43BF-A890-85DB0D1A0DFE}" destId="{0667C7C4-5029-474C-9483-BAAAA6FEFC2C}" srcOrd="4" destOrd="0" presId="urn:microsoft.com/office/officeart/2005/8/layout/vList2"/>
    <dgm:cxn modelId="{FAA5F542-475A-4710-BA4C-1BB317CA2837}" type="presParOf" srcId="{4AAFE8B6-E237-43BF-A890-85DB0D1A0DFE}" destId="{51504DE8-2884-4103-8235-687FBDE8F924}" srcOrd="5" destOrd="0" presId="urn:microsoft.com/office/officeart/2005/8/layout/vList2"/>
    <dgm:cxn modelId="{DAFB4FEC-7D73-4DEB-AE31-28226C9C5B78}" type="presParOf" srcId="{4AAFE8B6-E237-43BF-A890-85DB0D1A0DFE}" destId="{2CEEADE2-96F5-44FE-96DA-7CAD7604A47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31541A9-EBB5-439B-AB7D-3E9840F4AD6B}" type="doc">
      <dgm:prSet loTypeId="urn:microsoft.com/office/officeart/2005/8/layout/hierarchy3" loCatId="hierarchy" qsTypeId="urn:microsoft.com/office/officeart/2005/8/quickstyle/3d1" qsCatId="3D" csTypeId="urn:microsoft.com/office/officeart/2005/8/colors/colorful1" csCatId="colorful" phldr="1"/>
      <dgm:spPr/>
      <dgm:t>
        <a:bodyPr/>
        <a:lstStyle/>
        <a:p>
          <a:endParaRPr lang="es-MX"/>
        </a:p>
      </dgm:t>
    </dgm:pt>
    <dgm:pt modelId="{CB85BF17-5EFA-410E-8F84-11C85FB1341C}">
      <dgm:prSet/>
      <dgm:spPr/>
      <dgm:t>
        <a:bodyPr/>
        <a:lstStyle/>
        <a:p>
          <a:r>
            <a:rPr lang="es-MX" b="0" i="0" baseline="0"/>
            <a:t>La estructura de los capítulos del Diagnóstico y Programa consideran tres apartados básicos:</a:t>
          </a:r>
          <a:endParaRPr lang="es-MX"/>
        </a:p>
      </dgm:t>
    </dgm:pt>
    <dgm:pt modelId="{B0BFD0F9-C41A-410C-B330-55622F7F0D44}" type="parTrans" cxnId="{DF3C2F78-96FA-402D-9640-91FE7A629168}">
      <dgm:prSet/>
      <dgm:spPr/>
      <dgm:t>
        <a:bodyPr/>
        <a:lstStyle/>
        <a:p>
          <a:endParaRPr lang="es-MX"/>
        </a:p>
      </dgm:t>
    </dgm:pt>
    <dgm:pt modelId="{BE93C1AE-DBAA-4C5F-A3D3-9282BEEB8D8B}" type="sibTrans" cxnId="{DF3C2F78-96FA-402D-9640-91FE7A629168}">
      <dgm:prSet/>
      <dgm:spPr/>
      <dgm:t>
        <a:bodyPr/>
        <a:lstStyle/>
        <a:p>
          <a:endParaRPr lang="es-MX"/>
        </a:p>
      </dgm:t>
    </dgm:pt>
    <dgm:pt modelId="{60CABAA4-BFDC-4914-B355-9D5FBA4845C7}">
      <dgm:prSet custT="1"/>
      <dgm:spPr>
        <a:ln>
          <a:solidFill>
            <a:schemeClr val="accent5"/>
          </a:solidFill>
        </a:ln>
      </dgm:spPr>
      <dgm:t>
        <a:bodyPr/>
        <a:lstStyle/>
        <a:p>
          <a:r>
            <a:rPr lang="es-MX" sz="1200" b="1" i="0" baseline="0" dirty="0">
              <a:solidFill>
                <a:schemeClr val="tx1">
                  <a:lumMod val="50000"/>
                  <a:lumOff val="50000"/>
                </a:schemeClr>
              </a:solidFill>
            </a:rPr>
            <a:t>Obligaciones del Estado</a:t>
          </a:r>
          <a:endParaRPr lang="es-MX" sz="1200" b="1" dirty="0">
            <a:solidFill>
              <a:schemeClr val="tx1">
                <a:lumMod val="50000"/>
                <a:lumOff val="50000"/>
              </a:schemeClr>
            </a:solidFill>
          </a:endParaRPr>
        </a:p>
      </dgm:t>
    </dgm:pt>
    <dgm:pt modelId="{2EF3D12B-9051-4559-9A90-9F8AB61FEE27}" type="parTrans" cxnId="{612B5C40-5EBD-4605-9B77-72E0E57B2B8C}">
      <dgm:prSet/>
      <dgm:spPr/>
      <dgm:t>
        <a:bodyPr/>
        <a:lstStyle/>
        <a:p>
          <a:endParaRPr lang="es-MX"/>
        </a:p>
      </dgm:t>
    </dgm:pt>
    <dgm:pt modelId="{30FEAAA2-624D-4226-9C69-F8100840E9B8}" type="sibTrans" cxnId="{612B5C40-5EBD-4605-9B77-72E0E57B2B8C}">
      <dgm:prSet/>
      <dgm:spPr/>
      <dgm:t>
        <a:bodyPr/>
        <a:lstStyle/>
        <a:p>
          <a:endParaRPr lang="es-MX"/>
        </a:p>
      </dgm:t>
    </dgm:pt>
    <dgm:pt modelId="{AD657BA3-CCC4-4024-B48F-16533EFE096E}">
      <dgm:prSet custT="1"/>
      <dgm:spPr>
        <a:ln>
          <a:solidFill>
            <a:schemeClr val="accent5"/>
          </a:solidFill>
        </a:ln>
      </dgm:spPr>
      <dgm:t>
        <a:bodyPr/>
        <a:lstStyle/>
        <a:p>
          <a:r>
            <a:rPr lang="es-MX" sz="1100" b="0" i="0" baseline="0" dirty="0">
              <a:solidFill>
                <a:schemeClr val="tx1">
                  <a:lumMod val="50000"/>
                  <a:lumOff val="50000"/>
                </a:schemeClr>
              </a:solidFill>
            </a:rPr>
            <a:t>Descripción</a:t>
          </a:r>
          <a:r>
            <a:rPr lang="es-MX" sz="1000" b="0" i="0" baseline="0" dirty="0">
              <a:solidFill>
                <a:schemeClr val="tx1">
                  <a:lumMod val="50000"/>
                  <a:lumOff val="50000"/>
                </a:schemeClr>
              </a:solidFill>
            </a:rPr>
            <a:t> analítica de las principales problemáticas del área de derecho o grupo de población en cuestión</a:t>
          </a:r>
          <a:endParaRPr lang="es-MX" sz="1000" b="0" dirty="0">
            <a:solidFill>
              <a:schemeClr val="tx1">
                <a:lumMod val="50000"/>
                <a:lumOff val="50000"/>
              </a:schemeClr>
            </a:solidFill>
          </a:endParaRPr>
        </a:p>
      </dgm:t>
    </dgm:pt>
    <dgm:pt modelId="{556ADD06-1233-4857-8656-CDE2C1763F73}" type="parTrans" cxnId="{8C627854-9A3B-46F6-BB2F-2A2E4495F02B}">
      <dgm:prSet/>
      <dgm:spPr/>
      <dgm:t>
        <a:bodyPr/>
        <a:lstStyle/>
        <a:p>
          <a:endParaRPr lang="es-MX"/>
        </a:p>
      </dgm:t>
    </dgm:pt>
    <dgm:pt modelId="{B4DBAE2B-8A12-441E-B8B3-9F38EEB0DAB9}" type="sibTrans" cxnId="{8C627854-9A3B-46F6-BB2F-2A2E4495F02B}">
      <dgm:prSet/>
      <dgm:spPr/>
      <dgm:t>
        <a:bodyPr/>
        <a:lstStyle/>
        <a:p>
          <a:endParaRPr lang="es-MX"/>
        </a:p>
      </dgm:t>
    </dgm:pt>
    <dgm:pt modelId="{F2274249-F562-4EFA-88F9-978BB177DDE3}">
      <dgm:prSet custT="1"/>
      <dgm:spPr>
        <a:ln>
          <a:solidFill>
            <a:schemeClr val="tx2"/>
          </a:solidFill>
        </a:ln>
      </dgm:spPr>
      <dgm:t>
        <a:bodyPr/>
        <a:lstStyle/>
        <a:p>
          <a:r>
            <a:rPr lang="es-MX" sz="1300" b="1" i="0" baseline="0" dirty="0">
              <a:solidFill>
                <a:schemeClr val="tx1">
                  <a:lumMod val="50000"/>
                  <a:lumOff val="50000"/>
                </a:schemeClr>
              </a:solidFill>
            </a:rPr>
            <a:t>Conclusiones por capítulo</a:t>
          </a:r>
          <a:endParaRPr lang="es-MX" sz="1300" b="1" dirty="0">
            <a:solidFill>
              <a:schemeClr val="tx1">
                <a:lumMod val="50000"/>
                <a:lumOff val="50000"/>
              </a:schemeClr>
            </a:solidFill>
          </a:endParaRPr>
        </a:p>
      </dgm:t>
    </dgm:pt>
    <dgm:pt modelId="{2F44FFAB-B1CD-4B7C-8021-ABB6B9027366}" type="parTrans" cxnId="{59142359-5BBD-413B-B5C2-255F6C939A3D}">
      <dgm:prSet/>
      <dgm:spPr/>
      <dgm:t>
        <a:bodyPr/>
        <a:lstStyle/>
        <a:p>
          <a:endParaRPr lang="es-MX"/>
        </a:p>
      </dgm:t>
    </dgm:pt>
    <dgm:pt modelId="{183B3CC7-4FC6-43FC-BD83-9C3A953CFC21}" type="sibTrans" cxnId="{59142359-5BBD-413B-B5C2-255F6C939A3D}">
      <dgm:prSet/>
      <dgm:spPr/>
      <dgm:t>
        <a:bodyPr/>
        <a:lstStyle/>
        <a:p>
          <a:endParaRPr lang="es-MX"/>
        </a:p>
      </dgm:t>
    </dgm:pt>
    <dgm:pt modelId="{EE07F506-372B-451D-BC4B-AFEDC8E19380}">
      <dgm:prSet/>
      <dgm:spPr/>
      <dgm:t>
        <a:bodyPr/>
        <a:lstStyle/>
        <a:p>
          <a:r>
            <a:rPr lang="es-MX" dirty="0"/>
            <a:t>Para el cumplimiento de metas a 2018 y 2021. </a:t>
          </a:r>
        </a:p>
      </dgm:t>
    </dgm:pt>
    <dgm:pt modelId="{371C20D6-DF31-4F9B-8283-923FFD484950}" type="parTrans" cxnId="{B2E91161-E506-4BD7-9365-18F413C0F410}">
      <dgm:prSet/>
      <dgm:spPr/>
      <dgm:t>
        <a:bodyPr/>
        <a:lstStyle/>
        <a:p>
          <a:endParaRPr lang="es-MX"/>
        </a:p>
      </dgm:t>
    </dgm:pt>
    <dgm:pt modelId="{7AAEA2F6-90BE-441C-B1FE-4256669D7596}" type="sibTrans" cxnId="{B2E91161-E506-4BD7-9365-18F413C0F410}">
      <dgm:prSet/>
      <dgm:spPr/>
      <dgm:t>
        <a:bodyPr/>
        <a:lstStyle/>
        <a:p>
          <a:endParaRPr lang="es-MX"/>
        </a:p>
      </dgm:t>
    </dgm:pt>
    <dgm:pt modelId="{2DB509D4-F39B-49A6-B08B-0DAB2867B40B}">
      <dgm:prSet/>
      <dgm:spPr/>
      <dgm:t>
        <a:bodyPr/>
        <a:lstStyle/>
        <a:p>
          <a:r>
            <a:rPr lang="es-MX" b="0" i="0" baseline="0" dirty="0"/>
            <a:t>Metas, indicadores y plazos establecidos</a:t>
          </a:r>
          <a:endParaRPr lang="es-MX" dirty="0"/>
        </a:p>
      </dgm:t>
    </dgm:pt>
    <dgm:pt modelId="{6F807E75-2E3D-461D-9506-485A1E959D0A}" type="sibTrans" cxnId="{5B4D1F27-3309-45BC-9438-D09681ED9598}">
      <dgm:prSet/>
      <dgm:spPr/>
      <dgm:t>
        <a:bodyPr/>
        <a:lstStyle/>
        <a:p>
          <a:endParaRPr lang="es-MX"/>
        </a:p>
      </dgm:t>
    </dgm:pt>
    <dgm:pt modelId="{49A53DF3-527E-469E-A3F4-49D9C7EEDC1F}" type="parTrans" cxnId="{5B4D1F27-3309-45BC-9438-D09681ED9598}">
      <dgm:prSet/>
      <dgm:spPr/>
      <dgm:t>
        <a:bodyPr/>
        <a:lstStyle/>
        <a:p>
          <a:endParaRPr lang="es-MX"/>
        </a:p>
      </dgm:t>
    </dgm:pt>
    <dgm:pt modelId="{305381DC-9B56-48E1-928D-37254CEA9F18}">
      <dgm:prSet/>
      <dgm:spPr/>
      <dgm:t>
        <a:bodyPr/>
        <a:lstStyle/>
        <a:p>
          <a:r>
            <a:rPr lang="es-MX" b="0" i="0" baseline="0" dirty="0"/>
            <a:t>En la actualización del Programa aparecen integrados en cada uno de los capítulos</a:t>
          </a:r>
          <a:endParaRPr lang="es-MX" dirty="0"/>
        </a:p>
      </dgm:t>
    </dgm:pt>
    <dgm:pt modelId="{1F0D262D-2585-46A8-B285-FA22B06A2332}" type="sibTrans" cxnId="{DE040769-4852-492C-8C1F-02A4D008759A}">
      <dgm:prSet/>
      <dgm:spPr/>
      <dgm:t>
        <a:bodyPr/>
        <a:lstStyle/>
        <a:p>
          <a:endParaRPr lang="es-MX"/>
        </a:p>
      </dgm:t>
    </dgm:pt>
    <dgm:pt modelId="{676C6902-4FD6-468E-8700-C7C6A9E49F42}" type="parTrans" cxnId="{DE040769-4852-492C-8C1F-02A4D008759A}">
      <dgm:prSet/>
      <dgm:spPr/>
      <dgm:t>
        <a:bodyPr/>
        <a:lstStyle/>
        <a:p>
          <a:endParaRPr lang="es-MX"/>
        </a:p>
      </dgm:t>
    </dgm:pt>
    <dgm:pt modelId="{6BFFF35F-1603-41F7-89E9-7F23893397E5}" type="pres">
      <dgm:prSet presAssocID="{731541A9-EBB5-439B-AB7D-3E9840F4AD6B}" presName="diagram" presStyleCnt="0">
        <dgm:presLayoutVars>
          <dgm:chPref val="1"/>
          <dgm:dir/>
          <dgm:animOne val="branch"/>
          <dgm:animLvl val="lvl"/>
          <dgm:resizeHandles/>
        </dgm:presLayoutVars>
      </dgm:prSet>
      <dgm:spPr/>
      <dgm:t>
        <a:bodyPr/>
        <a:lstStyle/>
        <a:p>
          <a:endParaRPr lang="es-MX"/>
        </a:p>
      </dgm:t>
    </dgm:pt>
    <dgm:pt modelId="{C97C58D0-DD36-4C16-A1BE-78E29DCF19A4}" type="pres">
      <dgm:prSet presAssocID="{CB85BF17-5EFA-410E-8F84-11C85FB1341C}" presName="root" presStyleCnt="0"/>
      <dgm:spPr/>
    </dgm:pt>
    <dgm:pt modelId="{FD4F71BE-D358-4FCC-8885-AFE25D2CF536}" type="pres">
      <dgm:prSet presAssocID="{CB85BF17-5EFA-410E-8F84-11C85FB1341C}" presName="rootComposite" presStyleCnt="0"/>
      <dgm:spPr/>
    </dgm:pt>
    <dgm:pt modelId="{52E6C418-8D96-47D0-997D-7AE33214A400}" type="pres">
      <dgm:prSet presAssocID="{CB85BF17-5EFA-410E-8F84-11C85FB1341C}" presName="rootText" presStyleLbl="node1" presStyleIdx="0" presStyleCnt="4"/>
      <dgm:spPr/>
      <dgm:t>
        <a:bodyPr/>
        <a:lstStyle/>
        <a:p>
          <a:endParaRPr lang="es-MX"/>
        </a:p>
      </dgm:t>
    </dgm:pt>
    <dgm:pt modelId="{D8C32634-07EA-468C-8F89-6F2E7417F82A}" type="pres">
      <dgm:prSet presAssocID="{CB85BF17-5EFA-410E-8F84-11C85FB1341C}" presName="rootConnector" presStyleLbl="node1" presStyleIdx="0" presStyleCnt="4"/>
      <dgm:spPr/>
      <dgm:t>
        <a:bodyPr/>
        <a:lstStyle/>
        <a:p>
          <a:endParaRPr lang="es-MX"/>
        </a:p>
      </dgm:t>
    </dgm:pt>
    <dgm:pt modelId="{B42E115D-501F-4EFD-9934-2100F841DC43}" type="pres">
      <dgm:prSet presAssocID="{CB85BF17-5EFA-410E-8F84-11C85FB1341C}" presName="childShape" presStyleCnt="0"/>
      <dgm:spPr/>
    </dgm:pt>
    <dgm:pt modelId="{4AB45503-FD36-4C84-9BD6-085F3BA9FEA1}" type="pres">
      <dgm:prSet presAssocID="{2EF3D12B-9051-4559-9A90-9F8AB61FEE27}" presName="Name13" presStyleLbl="parChTrans1D2" presStyleIdx="0" presStyleCnt="3"/>
      <dgm:spPr/>
      <dgm:t>
        <a:bodyPr/>
        <a:lstStyle/>
        <a:p>
          <a:endParaRPr lang="es-MX"/>
        </a:p>
      </dgm:t>
    </dgm:pt>
    <dgm:pt modelId="{988BC9E9-F25D-489E-8306-C2D337ED9068}" type="pres">
      <dgm:prSet presAssocID="{60CABAA4-BFDC-4914-B355-9D5FBA4845C7}" presName="childText" presStyleLbl="bgAcc1" presStyleIdx="0" presStyleCnt="3">
        <dgm:presLayoutVars>
          <dgm:bulletEnabled val="1"/>
        </dgm:presLayoutVars>
      </dgm:prSet>
      <dgm:spPr/>
      <dgm:t>
        <a:bodyPr/>
        <a:lstStyle/>
        <a:p>
          <a:endParaRPr lang="es-MX"/>
        </a:p>
      </dgm:t>
    </dgm:pt>
    <dgm:pt modelId="{624DEC83-3CFD-4A39-B95A-ADB73CAA3A8B}" type="pres">
      <dgm:prSet presAssocID="{556ADD06-1233-4857-8656-CDE2C1763F73}" presName="Name13" presStyleLbl="parChTrans1D2" presStyleIdx="1" presStyleCnt="3"/>
      <dgm:spPr/>
      <dgm:t>
        <a:bodyPr/>
        <a:lstStyle/>
        <a:p>
          <a:endParaRPr lang="es-MX"/>
        </a:p>
      </dgm:t>
    </dgm:pt>
    <dgm:pt modelId="{68E711E4-68A6-4710-8C11-44EFC0C9DA0B}" type="pres">
      <dgm:prSet presAssocID="{AD657BA3-CCC4-4024-B48F-16533EFE096E}" presName="childText" presStyleLbl="bgAcc1" presStyleIdx="1" presStyleCnt="3">
        <dgm:presLayoutVars>
          <dgm:bulletEnabled val="1"/>
        </dgm:presLayoutVars>
      </dgm:prSet>
      <dgm:spPr/>
      <dgm:t>
        <a:bodyPr/>
        <a:lstStyle/>
        <a:p>
          <a:endParaRPr lang="es-MX"/>
        </a:p>
      </dgm:t>
    </dgm:pt>
    <dgm:pt modelId="{463ECB92-8BD3-4192-818B-B39BB29DACA9}" type="pres">
      <dgm:prSet presAssocID="{2F44FFAB-B1CD-4B7C-8021-ABB6B9027366}" presName="Name13" presStyleLbl="parChTrans1D2" presStyleIdx="2" presStyleCnt="3"/>
      <dgm:spPr/>
      <dgm:t>
        <a:bodyPr/>
        <a:lstStyle/>
        <a:p>
          <a:endParaRPr lang="es-MX"/>
        </a:p>
      </dgm:t>
    </dgm:pt>
    <dgm:pt modelId="{DD51A7F6-5A5F-430D-BCA0-09A0349452D6}" type="pres">
      <dgm:prSet presAssocID="{F2274249-F562-4EFA-88F9-978BB177DDE3}" presName="childText" presStyleLbl="bgAcc1" presStyleIdx="2" presStyleCnt="3">
        <dgm:presLayoutVars>
          <dgm:bulletEnabled val="1"/>
        </dgm:presLayoutVars>
      </dgm:prSet>
      <dgm:spPr/>
      <dgm:t>
        <a:bodyPr/>
        <a:lstStyle/>
        <a:p>
          <a:endParaRPr lang="es-MX"/>
        </a:p>
      </dgm:t>
    </dgm:pt>
    <dgm:pt modelId="{6C252308-BDA1-4CDB-BE48-B82690D1EC44}" type="pres">
      <dgm:prSet presAssocID="{305381DC-9B56-48E1-928D-37254CEA9F18}" presName="root" presStyleCnt="0"/>
      <dgm:spPr/>
    </dgm:pt>
    <dgm:pt modelId="{2393B164-FA84-41A5-882F-7EFDED327D34}" type="pres">
      <dgm:prSet presAssocID="{305381DC-9B56-48E1-928D-37254CEA9F18}" presName="rootComposite" presStyleCnt="0"/>
      <dgm:spPr/>
    </dgm:pt>
    <dgm:pt modelId="{87DC2ACC-8F12-4EC5-8624-482EA5E71873}" type="pres">
      <dgm:prSet presAssocID="{305381DC-9B56-48E1-928D-37254CEA9F18}" presName="rootText" presStyleLbl="node1" presStyleIdx="1" presStyleCnt="4" custLinFactNeighborX="62816"/>
      <dgm:spPr/>
      <dgm:t>
        <a:bodyPr/>
        <a:lstStyle/>
        <a:p>
          <a:endParaRPr lang="es-MX"/>
        </a:p>
      </dgm:t>
    </dgm:pt>
    <dgm:pt modelId="{D15796A5-A3C1-4564-A845-B6FC5D77F2FE}" type="pres">
      <dgm:prSet presAssocID="{305381DC-9B56-48E1-928D-37254CEA9F18}" presName="rootConnector" presStyleLbl="node1" presStyleIdx="1" presStyleCnt="4"/>
      <dgm:spPr/>
      <dgm:t>
        <a:bodyPr/>
        <a:lstStyle/>
        <a:p>
          <a:endParaRPr lang="es-MX"/>
        </a:p>
      </dgm:t>
    </dgm:pt>
    <dgm:pt modelId="{62555BE0-63DF-456D-9E57-652F7B0CA6A8}" type="pres">
      <dgm:prSet presAssocID="{305381DC-9B56-48E1-928D-37254CEA9F18}" presName="childShape" presStyleCnt="0"/>
      <dgm:spPr/>
    </dgm:pt>
    <dgm:pt modelId="{288E8115-9286-41ED-89B0-3AFDD8C2B0BE}" type="pres">
      <dgm:prSet presAssocID="{2DB509D4-F39B-49A6-B08B-0DAB2867B40B}" presName="root" presStyleCnt="0"/>
      <dgm:spPr/>
    </dgm:pt>
    <dgm:pt modelId="{3F93C542-E62D-4398-9B53-ABD5B5FE764F}" type="pres">
      <dgm:prSet presAssocID="{2DB509D4-F39B-49A6-B08B-0DAB2867B40B}" presName="rootComposite" presStyleCnt="0"/>
      <dgm:spPr/>
    </dgm:pt>
    <dgm:pt modelId="{7CDCFB00-72B5-4568-9833-03C4C97877EC}" type="pres">
      <dgm:prSet presAssocID="{2DB509D4-F39B-49A6-B08B-0DAB2867B40B}" presName="rootText" presStyleLbl="node1" presStyleIdx="2" presStyleCnt="4" custLinFactY="42045" custLinFactNeighborX="8468" custLinFactNeighborY="100000"/>
      <dgm:spPr/>
      <dgm:t>
        <a:bodyPr/>
        <a:lstStyle/>
        <a:p>
          <a:endParaRPr lang="es-MX"/>
        </a:p>
      </dgm:t>
    </dgm:pt>
    <dgm:pt modelId="{11F04629-7B00-48B6-A4CA-05804A3AA814}" type="pres">
      <dgm:prSet presAssocID="{2DB509D4-F39B-49A6-B08B-0DAB2867B40B}" presName="rootConnector" presStyleLbl="node1" presStyleIdx="2" presStyleCnt="4"/>
      <dgm:spPr/>
      <dgm:t>
        <a:bodyPr/>
        <a:lstStyle/>
        <a:p>
          <a:endParaRPr lang="es-MX"/>
        </a:p>
      </dgm:t>
    </dgm:pt>
    <dgm:pt modelId="{1728CA48-CFD7-49BE-B09C-58F91BF759DD}" type="pres">
      <dgm:prSet presAssocID="{2DB509D4-F39B-49A6-B08B-0DAB2867B40B}" presName="childShape" presStyleCnt="0"/>
      <dgm:spPr/>
    </dgm:pt>
    <dgm:pt modelId="{7127DB67-0425-4290-9EAF-05803C2248D1}" type="pres">
      <dgm:prSet presAssocID="{EE07F506-372B-451D-BC4B-AFEDC8E19380}" presName="root" presStyleCnt="0"/>
      <dgm:spPr/>
    </dgm:pt>
    <dgm:pt modelId="{2731D846-72B1-4E4E-A3B2-3E2BD77BCB2D}" type="pres">
      <dgm:prSet presAssocID="{EE07F506-372B-451D-BC4B-AFEDC8E19380}" presName="rootComposite" presStyleCnt="0"/>
      <dgm:spPr/>
    </dgm:pt>
    <dgm:pt modelId="{6D0CB4AE-93C5-4DBD-9D28-0348F93A64B6}" type="pres">
      <dgm:prSet presAssocID="{EE07F506-372B-451D-BC4B-AFEDC8E19380}" presName="rootText" presStyleLbl="node1" presStyleIdx="3" presStyleCnt="4" custLinFactY="100000" custLinFactNeighborX="-19644" custLinFactNeighborY="199203"/>
      <dgm:spPr/>
      <dgm:t>
        <a:bodyPr/>
        <a:lstStyle/>
        <a:p>
          <a:endParaRPr lang="es-MX"/>
        </a:p>
      </dgm:t>
    </dgm:pt>
    <dgm:pt modelId="{190F2706-E61B-48E9-AF75-D9B783A566E2}" type="pres">
      <dgm:prSet presAssocID="{EE07F506-372B-451D-BC4B-AFEDC8E19380}" presName="rootConnector" presStyleLbl="node1" presStyleIdx="3" presStyleCnt="4"/>
      <dgm:spPr/>
      <dgm:t>
        <a:bodyPr/>
        <a:lstStyle/>
        <a:p>
          <a:endParaRPr lang="es-MX"/>
        </a:p>
      </dgm:t>
    </dgm:pt>
    <dgm:pt modelId="{7936D398-B123-4A88-9345-5134A427B808}" type="pres">
      <dgm:prSet presAssocID="{EE07F506-372B-451D-BC4B-AFEDC8E19380}" presName="childShape" presStyleCnt="0"/>
      <dgm:spPr/>
    </dgm:pt>
  </dgm:ptLst>
  <dgm:cxnLst>
    <dgm:cxn modelId="{F7675B7D-EF0A-43E5-BEA4-9AA2C8796FD3}" type="presOf" srcId="{EE07F506-372B-451D-BC4B-AFEDC8E19380}" destId="{6D0CB4AE-93C5-4DBD-9D28-0348F93A64B6}" srcOrd="0" destOrd="0" presId="urn:microsoft.com/office/officeart/2005/8/layout/hierarchy3"/>
    <dgm:cxn modelId="{59142359-5BBD-413B-B5C2-255F6C939A3D}" srcId="{CB85BF17-5EFA-410E-8F84-11C85FB1341C}" destId="{F2274249-F562-4EFA-88F9-978BB177DDE3}" srcOrd="2" destOrd="0" parTransId="{2F44FFAB-B1CD-4B7C-8021-ABB6B9027366}" sibTransId="{183B3CC7-4FC6-43FC-BD83-9C3A953CFC21}"/>
    <dgm:cxn modelId="{019BF8F6-FAEA-4350-B657-D418D72E800A}" type="presOf" srcId="{305381DC-9B56-48E1-928D-37254CEA9F18}" destId="{87DC2ACC-8F12-4EC5-8624-482EA5E71873}" srcOrd="0" destOrd="0" presId="urn:microsoft.com/office/officeart/2005/8/layout/hierarchy3"/>
    <dgm:cxn modelId="{28C3911D-14E7-4E19-90A7-E52B84E5EA56}" type="presOf" srcId="{CB85BF17-5EFA-410E-8F84-11C85FB1341C}" destId="{D8C32634-07EA-468C-8F89-6F2E7417F82A}" srcOrd="1" destOrd="0" presId="urn:microsoft.com/office/officeart/2005/8/layout/hierarchy3"/>
    <dgm:cxn modelId="{813ECF38-D6F7-4FFA-801A-5BDCE464653E}" type="presOf" srcId="{EE07F506-372B-451D-BC4B-AFEDC8E19380}" destId="{190F2706-E61B-48E9-AF75-D9B783A566E2}" srcOrd="1" destOrd="0" presId="urn:microsoft.com/office/officeart/2005/8/layout/hierarchy3"/>
    <dgm:cxn modelId="{DE040769-4852-492C-8C1F-02A4D008759A}" srcId="{731541A9-EBB5-439B-AB7D-3E9840F4AD6B}" destId="{305381DC-9B56-48E1-928D-37254CEA9F18}" srcOrd="1" destOrd="0" parTransId="{676C6902-4FD6-468E-8700-C7C6A9E49F42}" sibTransId="{1F0D262D-2585-46A8-B285-FA22B06A2332}"/>
    <dgm:cxn modelId="{C9F98AD2-143D-4B34-BCF6-3FBB902361D1}" type="presOf" srcId="{F2274249-F562-4EFA-88F9-978BB177DDE3}" destId="{DD51A7F6-5A5F-430D-BCA0-09A0349452D6}" srcOrd="0" destOrd="0" presId="urn:microsoft.com/office/officeart/2005/8/layout/hierarchy3"/>
    <dgm:cxn modelId="{EB9FB9B3-1B90-44A1-8BE3-7C981BF902E0}" type="presOf" srcId="{305381DC-9B56-48E1-928D-37254CEA9F18}" destId="{D15796A5-A3C1-4564-A845-B6FC5D77F2FE}" srcOrd="1" destOrd="0" presId="urn:microsoft.com/office/officeart/2005/8/layout/hierarchy3"/>
    <dgm:cxn modelId="{614C6EE8-0617-4E01-A5E8-23AA5FBBD608}" type="presOf" srcId="{2EF3D12B-9051-4559-9A90-9F8AB61FEE27}" destId="{4AB45503-FD36-4C84-9BD6-085F3BA9FEA1}" srcOrd="0" destOrd="0" presId="urn:microsoft.com/office/officeart/2005/8/layout/hierarchy3"/>
    <dgm:cxn modelId="{8C627854-9A3B-46F6-BB2F-2A2E4495F02B}" srcId="{CB85BF17-5EFA-410E-8F84-11C85FB1341C}" destId="{AD657BA3-CCC4-4024-B48F-16533EFE096E}" srcOrd="1" destOrd="0" parTransId="{556ADD06-1233-4857-8656-CDE2C1763F73}" sibTransId="{B4DBAE2B-8A12-441E-B8B3-9F38EEB0DAB9}"/>
    <dgm:cxn modelId="{33D3C641-C094-4738-945F-EB146959949E}" type="presOf" srcId="{CB85BF17-5EFA-410E-8F84-11C85FB1341C}" destId="{52E6C418-8D96-47D0-997D-7AE33214A400}" srcOrd="0" destOrd="0" presId="urn:microsoft.com/office/officeart/2005/8/layout/hierarchy3"/>
    <dgm:cxn modelId="{41F0CFCD-BDEC-4F18-93B3-42707BEF80A1}" type="presOf" srcId="{731541A9-EBB5-439B-AB7D-3E9840F4AD6B}" destId="{6BFFF35F-1603-41F7-89E9-7F23893397E5}" srcOrd="0" destOrd="0" presId="urn:microsoft.com/office/officeart/2005/8/layout/hierarchy3"/>
    <dgm:cxn modelId="{547E96C3-A33F-412D-B90F-662563D99C72}" type="presOf" srcId="{2DB509D4-F39B-49A6-B08B-0DAB2867B40B}" destId="{11F04629-7B00-48B6-A4CA-05804A3AA814}" srcOrd="1" destOrd="0" presId="urn:microsoft.com/office/officeart/2005/8/layout/hierarchy3"/>
    <dgm:cxn modelId="{5B73C35D-EA98-4D8F-A480-0964F2E8EF14}" type="presOf" srcId="{556ADD06-1233-4857-8656-CDE2C1763F73}" destId="{624DEC83-3CFD-4A39-B95A-ADB73CAA3A8B}" srcOrd="0" destOrd="0" presId="urn:microsoft.com/office/officeart/2005/8/layout/hierarchy3"/>
    <dgm:cxn modelId="{78456188-430A-4BB8-8AA9-C579C209B006}" type="presOf" srcId="{2F44FFAB-B1CD-4B7C-8021-ABB6B9027366}" destId="{463ECB92-8BD3-4192-818B-B39BB29DACA9}" srcOrd="0" destOrd="0" presId="urn:microsoft.com/office/officeart/2005/8/layout/hierarchy3"/>
    <dgm:cxn modelId="{612B5C40-5EBD-4605-9B77-72E0E57B2B8C}" srcId="{CB85BF17-5EFA-410E-8F84-11C85FB1341C}" destId="{60CABAA4-BFDC-4914-B355-9D5FBA4845C7}" srcOrd="0" destOrd="0" parTransId="{2EF3D12B-9051-4559-9A90-9F8AB61FEE27}" sibTransId="{30FEAAA2-624D-4226-9C69-F8100840E9B8}"/>
    <dgm:cxn modelId="{79F68EF5-33FE-493F-B106-61BD51DB1AD7}" type="presOf" srcId="{AD657BA3-CCC4-4024-B48F-16533EFE096E}" destId="{68E711E4-68A6-4710-8C11-44EFC0C9DA0B}" srcOrd="0" destOrd="0" presId="urn:microsoft.com/office/officeart/2005/8/layout/hierarchy3"/>
    <dgm:cxn modelId="{1DC96F64-A369-4E5E-9E9B-766E4E0CC173}" type="presOf" srcId="{60CABAA4-BFDC-4914-B355-9D5FBA4845C7}" destId="{988BC9E9-F25D-489E-8306-C2D337ED9068}" srcOrd="0" destOrd="0" presId="urn:microsoft.com/office/officeart/2005/8/layout/hierarchy3"/>
    <dgm:cxn modelId="{DF3C2F78-96FA-402D-9640-91FE7A629168}" srcId="{731541A9-EBB5-439B-AB7D-3E9840F4AD6B}" destId="{CB85BF17-5EFA-410E-8F84-11C85FB1341C}" srcOrd="0" destOrd="0" parTransId="{B0BFD0F9-C41A-410C-B330-55622F7F0D44}" sibTransId="{BE93C1AE-DBAA-4C5F-A3D3-9282BEEB8D8B}"/>
    <dgm:cxn modelId="{410CFD05-E1CC-4EBD-970B-5A9A9987C922}" type="presOf" srcId="{2DB509D4-F39B-49A6-B08B-0DAB2867B40B}" destId="{7CDCFB00-72B5-4568-9833-03C4C97877EC}" srcOrd="0" destOrd="0" presId="urn:microsoft.com/office/officeart/2005/8/layout/hierarchy3"/>
    <dgm:cxn modelId="{B2E91161-E506-4BD7-9365-18F413C0F410}" srcId="{731541A9-EBB5-439B-AB7D-3E9840F4AD6B}" destId="{EE07F506-372B-451D-BC4B-AFEDC8E19380}" srcOrd="3" destOrd="0" parTransId="{371C20D6-DF31-4F9B-8283-923FFD484950}" sibTransId="{7AAEA2F6-90BE-441C-B1FE-4256669D7596}"/>
    <dgm:cxn modelId="{5B4D1F27-3309-45BC-9438-D09681ED9598}" srcId="{731541A9-EBB5-439B-AB7D-3E9840F4AD6B}" destId="{2DB509D4-F39B-49A6-B08B-0DAB2867B40B}" srcOrd="2" destOrd="0" parTransId="{49A53DF3-527E-469E-A3F4-49D9C7EEDC1F}" sibTransId="{6F807E75-2E3D-461D-9506-485A1E959D0A}"/>
    <dgm:cxn modelId="{46CE5FED-0AEE-48B4-8A21-57FD4061E151}" type="presParOf" srcId="{6BFFF35F-1603-41F7-89E9-7F23893397E5}" destId="{C97C58D0-DD36-4C16-A1BE-78E29DCF19A4}" srcOrd="0" destOrd="0" presId="urn:microsoft.com/office/officeart/2005/8/layout/hierarchy3"/>
    <dgm:cxn modelId="{3512D544-3FFC-4E57-A0AC-BDB3F44DB194}" type="presParOf" srcId="{C97C58D0-DD36-4C16-A1BE-78E29DCF19A4}" destId="{FD4F71BE-D358-4FCC-8885-AFE25D2CF536}" srcOrd="0" destOrd="0" presId="urn:microsoft.com/office/officeart/2005/8/layout/hierarchy3"/>
    <dgm:cxn modelId="{C59C4AC5-B9F2-4EFD-AA0F-68A91725E5BD}" type="presParOf" srcId="{FD4F71BE-D358-4FCC-8885-AFE25D2CF536}" destId="{52E6C418-8D96-47D0-997D-7AE33214A400}" srcOrd="0" destOrd="0" presId="urn:microsoft.com/office/officeart/2005/8/layout/hierarchy3"/>
    <dgm:cxn modelId="{21E37225-0B96-4249-B37A-6303B893AD06}" type="presParOf" srcId="{FD4F71BE-D358-4FCC-8885-AFE25D2CF536}" destId="{D8C32634-07EA-468C-8F89-6F2E7417F82A}" srcOrd="1" destOrd="0" presId="urn:microsoft.com/office/officeart/2005/8/layout/hierarchy3"/>
    <dgm:cxn modelId="{98691151-A2C6-4AA6-8BB6-4C9E58C4A9C4}" type="presParOf" srcId="{C97C58D0-DD36-4C16-A1BE-78E29DCF19A4}" destId="{B42E115D-501F-4EFD-9934-2100F841DC43}" srcOrd="1" destOrd="0" presId="urn:microsoft.com/office/officeart/2005/8/layout/hierarchy3"/>
    <dgm:cxn modelId="{618D4DD1-6163-4BF5-8581-F5610F30CF53}" type="presParOf" srcId="{B42E115D-501F-4EFD-9934-2100F841DC43}" destId="{4AB45503-FD36-4C84-9BD6-085F3BA9FEA1}" srcOrd="0" destOrd="0" presId="urn:microsoft.com/office/officeart/2005/8/layout/hierarchy3"/>
    <dgm:cxn modelId="{5965E3CF-E40B-41A0-839E-F35A42AEABD0}" type="presParOf" srcId="{B42E115D-501F-4EFD-9934-2100F841DC43}" destId="{988BC9E9-F25D-489E-8306-C2D337ED9068}" srcOrd="1" destOrd="0" presId="urn:microsoft.com/office/officeart/2005/8/layout/hierarchy3"/>
    <dgm:cxn modelId="{F0A80F1D-97F1-4BD8-9301-735B06F34F35}" type="presParOf" srcId="{B42E115D-501F-4EFD-9934-2100F841DC43}" destId="{624DEC83-3CFD-4A39-B95A-ADB73CAA3A8B}" srcOrd="2" destOrd="0" presId="urn:microsoft.com/office/officeart/2005/8/layout/hierarchy3"/>
    <dgm:cxn modelId="{28211893-3FA3-4AF4-8E37-EF050B27D2A3}" type="presParOf" srcId="{B42E115D-501F-4EFD-9934-2100F841DC43}" destId="{68E711E4-68A6-4710-8C11-44EFC0C9DA0B}" srcOrd="3" destOrd="0" presId="urn:microsoft.com/office/officeart/2005/8/layout/hierarchy3"/>
    <dgm:cxn modelId="{D8028F12-1716-47D9-9612-C65F389750BC}" type="presParOf" srcId="{B42E115D-501F-4EFD-9934-2100F841DC43}" destId="{463ECB92-8BD3-4192-818B-B39BB29DACA9}" srcOrd="4" destOrd="0" presId="urn:microsoft.com/office/officeart/2005/8/layout/hierarchy3"/>
    <dgm:cxn modelId="{F972DC9F-41BA-4E50-B080-3209B5F9E49A}" type="presParOf" srcId="{B42E115D-501F-4EFD-9934-2100F841DC43}" destId="{DD51A7F6-5A5F-430D-BCA0-09A0349452D6}" srcOrd="5" destOrd="0" presId="urn:microsoft.com/office/officeart/2005/8/layout/hierarchy3"/>
    <dgm:cxn modelId="{495213CC-1312-4B8B-80CB-09EDF1D4B0D4}" type="presParOf" srcId="{6BFFF35F-1603-41F7-89E9-7F23893397E5}" destId="{6C252308-BDA1-4CDB-BE48-B82690D1EC44}" srcOrd="1" destOrd="0" presId="urn:microsoft.com/office/officeart/2005/8/layout/hierarchy3"/>
    <dgm:cxn modelId="{52F77E1B-2B72-46CA-A079-D0D00B8D35B3}" type="presParOf" srcId="{6C252308-BDA1-4CDB-BE48-B82690D1EC44}" destId="{2393B164-FA84-41A5-882F-7EFDED327D34}" srcOrd="0" destOrd="0" presId="urn:microsoft.com/office/officeart/2005/8/layout/hierarchy3"/>
    <dgm:cxn modelId="{3984E0BA-7E63-4771-A30A-D0082A787172}" type="presParOf" srcId="{2393B164-FA84-41A5-882F-7EFDED327D34}" destId="{87DC2ACC-8F12-4EC5-8624-482EA5E71873}" srcOrd="0" destOrd="0" presId="urn:microsoft.com/office/officeart/2005/8/layout/hierarchy3"/>
    <dgm:cxn modelId="{CD8B9C8B-6DBD-43BB-9B21-05286F48181F}" type="presParOf" srcId="{2393B164-FA84-41A5-882F-7EFDED327D34}" destId="{D15796A5-A3C1-4564-A845-B6FC5D77F2FE}" srcOrd="1" destOrd="0" presId="urn:microsoft.com/office/officeart/2005/8/layout/hierarchy3"/>
    <dgm:cxn modelId="{AFD5B5AE-E07E-4E45-A9D5-6BA0996733DA}" type="presParOf" srcId="{6C252308-BDA1-4CDB-BE48-B82690D1EC44}" destId="{62555BE0-63DF-456D-9E57-652F7B0CA6A8}" srcOrd="1" destOrd="0" presId="urn:microsoft.com/office/officeart/2005/8/layout/hierarchy3"/>
    <dgm:cxn modelId="{BB5CCA85-D90A-4086-9696-44D0200110DB}" type="presParOf" srcId="{6BFFF35F-1603-41F7-89E9-7F23893397E5}" destId="{288E8115-9286-41ED-89B0-3AFDD8C2B0BE}" srcOrd="2" destOrd="0" presId="urn:microsoft.com/office/officeart/2005/8/layout/hierarchy3"/>
    <dgm:cxn modelId="{532CB208-4BCB-441B-AE04-1E603506CE60}" type="presParOf" srcId="{288E8115-9286-41ED-89B0-3AFDD8C2B0BE}" destId="{3F93C542-E62D-4398-9B53-ABD5B5FE764F}" srcOrd="0" destOrd="0" presId="urn:microsoft.com/office/officeart/2005/8/layout/hierarchy3"/>
    <dgm:cxn modelId="{B35BCF00-9644-4993-AF76-6D5947E4CB1A}" type="presParOf" srcId="{3F93C542-E62D-4398-9B53-ABD5B5FE764F}" destId="{7CDCFB00-72B5-4568-9833-03C4C97877EC}" srcOrd="0" destOrd="0" presId="urn:microsoft.com/office/officeart/2005/8/layout/hierarchy3"/>
    <dgm:cxn modelId="{757C8176-62C3-44EA-A186-010A5893D6DD}" type="presParOf" srcId="{3F93C542-E62D-4398-9B53-ABD5B5FE764F}" destId="{11F04629-7B00-48B6-A4CA-05804A3AA814}" srcOrd="1" destOrd="0" presId="urn:microsoft.com/office/officeart/2005/8/layout/hierarchy3"/>
    <dgm:cxn modelId="{396146A4-10C3-4491-BDE8-89F782320410}" type="presParOf" srcId="{288E8115-9286-41ED-89B0-3AFDD8C2B0BE}" destId="{1728CA48-CFD7-49BE-B09C-58F91BF759DD}" srcOrd="1" destOrd="0" presId="urn:microsoft.com/office/officeart/2005/8/layout/hierarchy3"/>
    <dgm:cxn modelId="{33B0B734-F605-4015-A2A6-8744EDB0ACAD}" type="presParOf" srcId="{6BFFF35F-1603-41F7-89E9-7F23893397E5}" destId="{7127DB67-0425-4290-9EAF-05803C2248D1}" srcOrd="3" destOrd="0" presId="urn:microsoft.com/office/officeart/2005/8/layout/hierarchy3"/>
    <dgm:cxn modelId="{451032D1-47B8-4FAC-B458-ADFFA7C919EE}" type="presParOf" srcId="{7127DB67-0425-4290-9EAF-05803C2248D1}" destId="{2731D846-72B1-4E4E-A3B2-3E2BD77BCB2D}" srcOrd="0" destOrd="0" presId="urn:microsoft.com/office/officeart/2005/8/layout/hierarchy3"/>
    <dgm:cxn modelId="{1532A163-C630-4400-84EF-2EC1525FBDC2}" type="presParOf" srcId="{2731D846-72B1-4E4E-A3B2-3E2BD77BCB2D}" destId="{6D0CB4AE-93C5-4DBD-9D28-0348F93A64B6}" srcOrd="0" destOrd="0" presId="urn:microsoft.com/office/officeart/2005/8/layout/hierarchy3"/>
    <dgm:cxn modelId="{BC56F60E-2368-45CC-8BB9-D7ECEC27388B}" type="presParOf" srcId="{2731D846-72B1-4E4E-A3B2-3E2BD77BCB2D}" destId="{190F2706-E61B-48E9-AF75-D9B783A566E2}" srcOrd="1" destOrd="0" presId="urn:microsoft.com/office/officeart/2005/8/layout/hierarchy3"/>
    <dgm:cxn modelId="{A854723F-B655-4256-9FF1-67AF3634DA39}" type="presParOf" srcId="{7127DB67-0425-4290-9EAF-05803C2248D1}" destId="{7936D398-B123-4A88-9345-5134A427B80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32F97C6-445D-4200-98D1-207BA701057F}" type="doc">
      <dgm:prSet loTypeId="urn:microsoft.com/office/officeart/2005/8/layout/cycle8" loCatId="cycle" qsTypeId="urn:microsoft.com/office/officeart/2005/8/quickstyle/simple1" qsCatId="simple" csTypeId="urn:microsoft.com/office/officeart/2005/8/colors/colorful1#2" csCatId="colorful" phldr="1"/>
      <dgm:spPr/>
    </dgm:pt>
    <dgm:pt modelId="{FB91ABD3-3478-4A2B-972A-A2D7070346F9}">
      <dgm:prSet phldrT="[Texto]" custT="1"/>
      <dgm:spPr>
        <a:solidFill>
          <a:srgbClr val="00B050"/>
        </a:solidFill>
      </dgm:spPr>
      <dgm:t>
        <a:bodyPr/>
        <a:lstStyle/>
        <a:p>
          <a:r>
            <a:rPr lang="es-MX" sz="1300" b="1" dirty="0">
              <a:solidFill>
                <a:schemeClr val="tx1"/>
              </a:solidFill>
              <a:latin typeface="Arial Narrow" panose="020B0606020202030204" pitchFamily="34" charset="0"/>
            </a:rPr>
            <a:t>I. Agenda estratégica (estrategias priorizadas)</a:t>
          </a:r>
        </a:p>
      </dgm:t>
    </dgm:pt>
    <dgm:pt modelId="{AC7A11E3-7B15-4A54-BFC6-2248CE72C928}" type="parTrans" cxnId="{080DCCD1-9729-485C-8597-849F142221D7}">
      <dgm:prSet/>
      <dgm:spPr/>
      <dgm:t>
        <a:bodyPr/>
        <a:lstStyle/>
        <a:p>
          <a:endParaRPr lang="es-ES"/>
        </a:p>
      </dgm:t>
    </dgm:pt>
    <dgm:pt modelId="{8DE616B9-0C07-4BB0-9CC6-9E15C4EB9218}" type="sibTrans" cxnId="{080DCCD1-9729-485C-8597-849F142221D7}">
      <dgm:prSet/>
      <dgm:spPr/>
      <dgm:t>
        <a:bodyPr/>
        <a:lstStyle/>
        <a:p>
          <a:endParaRPr lang="es-ES"/>
        </a:p>
      </dgm:t>
    </dgm:pt>
    <dgm:pt modelId="{D33D3601-C36B-4CA0-B2DB-FD2E4AD8F5E9}">
      <dgm:prSet phldrT="[Texto]" custT="1"/>
      <dgm:spPr>
        <a:solidFill>
          <a:srgbClr val="00B050"/>
        </a:solidFill>
      </dgm:spPr>
      <dgm:t>
        <a:bodyPr/>
        <a:lstStyle/>
        <a:p>
          <a:r>
            <a:rPr lang="es-MX" sz="1200" b="1" dirty="0">
              <a:latin typeface="Arial Narrow" panose="020B0606020202030204" pitchFamily="34" charset="0"/>
            </a:rPr>
            <a:t>         </a:t>
          </a:r>
          <a:r>
            <a:rPr lang="es-MX" sz="1200" b="1" dirty="0">
              <a:solidFill>
                <a:schemeClr val="tx1"/>
              </a:solidFill>
              <a:latin typeface="Arial Narrow" panose="020B0606020202030204" pitchFamily="34" charset="0"/>
            </a:rPr>
            <a:t>VII. Retroalimentación a Seguimiento y Evaluación y recomendaciones </a:t>
          </a:r>
        </a:p>
      </dgm:t>
    </dgm:pt>
    <dgm:pt modelId="{7B6E9603-2F3B-4858-BBA5-C410F18A0F22}" type="parTrans" cxnId="{4FF1B3E7-2209-4390-8DA1-A01AD15926C2}">
      <dgm:prSet/>
      <dgm:spPr/>
      <dgm:t>
        <a:bodyPr/>
        <a:lstStyle/>
        <a:p>
          <a:endParaRPr lang="es-ES"/>
        </a:p>
      </dgm:t>
    </dgm:pt>
    <dgm:pt modelId="{292534D7-20AA-4198-9907-41687D7112C0}" type="sibTrans" cxnId="{4FF1B3E7-2209-4390-8DA1-A01AD15926C2}">
      <dgm:prSet/>
      <dgm:spPr/>
      <dgm:t>
        <a:bodyPr/>
        <a:lstStyle/>
        <a:p>
          <a:endParaRPr lang="es-ES"/>
        </a:p>
      </dgm:t>
    </dgm:pt>
    <dgm:pt modelId="{F5B359ED-33C5-44A2-B7CD-F15AEEB003FF}">
      <dgm:prSet phldrT="[Texto]" custT="1"/>
      <dgm:spPr>
        <a:solidFill>
          <a:srgbClr val="00B050"/>
        </a:solidFill>
      </dgm:spPr>
      <dgm:t>
        <a:bodyPr/>
        <a:lstStyle/>
        <a:p>
          <a:r>
            <a:rPr lang="es-MX" sz="1300" b="1" dirty="0">
              <a:solidFill>
                <a:schemeClr val="tx1"/>
              </a:solidFill>
              <a:latin typeface="Arial Narrow" panose="020B0606020202030204" pitchFamily="34" charset="0"/>
              <a:ea typeface="+mn-ea"/>
              <a:cs typeface="+mn-cs"/>
            </a:rPr>
            <a:t>VI. Valoración de la información semestral SIIMPLE</a:t>
          </a:r>
          <a:endParaRPr lang="es-MX" sz="1300" b="1" dirty="0">
            <a:solidFill>
              <a:schemeClr val="tx1"/>
            </a:solidFill>
            <a:latin typeface="Arial Narrow" panose="020B0606020202030204" pitchFamily="34" charset="0"/>
          </a:endParaRPr>
        </a:p>
      </dgm:t>
    </dgm:pt>
    <dgm:pt modelId="{ECBAB575-650E-458C-A92F-681B9BC779BD}" type="parTrans" cxnId="{9F2D2B38-45BC-4E5B-A0C3-FF4847D13A15}">
      <dgm:prSet/>
      <dgm:spPr/>
      <dgm:t>
        <a:bodyPr/>
        <a:lstStyle/>
        <a:p>
          <a:endParaRPr lang="es-ES"/>
        </a:p>
      </dgm:t>
    </dgm:pt>
    <dgm:pt modelId="{E7B1B62D-6F82-4CA0-ADC5-69B2CAEBD896}" type="sibTrans" cxnId="{9F2D2B38-45BC-4E5B-A0C3-FF4847D13A15}">
      <dgm:prSet/>
      <dgm:spPr/>
      <dgm:t>
        <a:bodyPr/>
        <a:lstStyle/>
        <a:p>
          <a:endParaRPr lang="es-ES"/>
        </a:p>
      </dgm:t>
    </dgm:pt>
    <dgm:pt modelId="{158EF61C-DF3E-447F-A24C-4C612B3002AD}">
      <dgm:prSet phldrT="[Texto]" custT="1"/>
      <dgm:spPr>
        <a:solidFill>
          <a:srgbClr val="00B050"/>
        </a:solidFill>
      </dgm:spPr>
      <dgm:t>
        <a:bodyPr/>
        <a:lstStyle/>
        <a:p>
          <a:r>
            <a:rPr lang="es-MX" sz="1300" b="1" dirty="0">
              <a:solidFill>
                <a:schemeClr val="tx1"/>
              </a:solidFill>
              <a:latin typeface="Arial Narrow" panose="020B0606020202030204" pitchFamily="34" charset="0"/>
            </a:rPr>
            <a:t>II. Planes de trabajo para el seguimiento y orientación a la implementación</a:t>
          </a:r>
        </a:p>
      </dgm:t>
    </dgm:pt>
    <dgm:pt modelId="{548FA209-476B-45F7-A000-C69C6EA8D0FA}" type="parTrans" cxnId="{E938843C-74DB-45BC-B0F7-C14B6A7253C1}">
      <dgm:prSet/>
      <dgm:spPr/>
      <dgm:t>
        <a:bodyPr/>
        <a:lstStyle/>
        <a:p>
          <a:endParaRPr lang="es-ES"/>
        </a:p>
      </dgm:t>
    </dgm:pt>
    <dgm:pt modelId="{479B126A-CE1D-4363-8EE2-E42AE4BB8887}" type="sibTrans" cxnId="{E938843C-74DB-45BC-B0F7-C14B6A7253C1}">
      <dgm:prSet/>
      <dgm:spPr/>
      <dgm:t>
        <a:bodyPr/>
        <a:lstStyle/>
        <a:p>
          <a:endParaRPr lang="es-ES"/>
        </a:p>
      </dgm:t>
    </dgm:pt>
    <dgm:pt modelId="{AE3957AE-D08C-4102-8B79-8BCC221E3E16}">
      <dgm:prSet phldrT="[Texto]" custT="1"/>
      <dgm:spPr>
        <a:solidFill>
          <a:srgbClr val="FFC000"/>
        </a:solidFill>
      </dgm:spPr>
      <dgm:t>
        <a:bodyPr/>
        <a:lstStyle/>
        <a:p>
          <a:r>
            <a:rPr lang="es-MX" sz="1300" b="1" dirty="0">
              <a:latin typeface="Arial Narrow" panose="020B0606020202030204" pitchFamily="34" charset="0"/>
            </a:rPr>
            <a:t>IV. </a:t>
          </a:r>
          <a:r>
            <a:rPr lang="es-MX" sz="1300" b="1" dirty="0">
              <a:solidFill>
                <a:sysClr val="window" lastClr="FFFFFF"/>
              </a:solidFill>
              <a:latin typeface="Arial Narrow" panose="020B0606020202030204" pitchFamily="34" charset="0"/>
              <a:ea typeface="+mn-ea"/>
              <a:cs typeface="+mn-cs"/>
            </a:rPr>
            <a:t>Retroalimentación a los criterios de seguimiento en los Espacios</a:t>
          </a:r>
          <a:endParaRPr lang="es-MX" sz="1300" b="1" dirty="0">
            <a:latin typeface="Arial Narrow" panose="020B0606020202030204" pitchFamily="34" charset="0"/>
          </a:endParaRPr>
        </a:p>
      </dgm:t>
    </dgm:pt>
    <dgm:pt modelId="{B56495A1-7C45-4C86-A054-B8040C164D69}" type="parTrans" cxnId="{3D0605F0-1D30-47D8-A92B-E1AB1DD625E7}">
      <dgm:prSet/>
      <dgm:spPr/>
      <dgm:t>
        <a:bodyPr/>
        <a:lstStyle/>
        <a:p>
          <a:endParaRPr lang="es-ES"/>
        </a:p>
      </dgm:t>
    </dgm:pt>
    <dgm:pt modelId="{5E96E187-6DC4-4FA9-ACAF-1042F5919D74}" type="sibTrans" cxnId="{3D0605F0-1D30-47D8-A92B-E1AB1DD625E7}">
      <dgm:prSet/>
      <dgm:spPr/>
      <dgm:t>
        <a:bodyPr/>
        <a:lstStyle/>
        <a:p>
          <a:endParaRPr lang="es-ES"/>
        </a:p>
      </dgm:t>
    </dgm:pt>
    <dgm:pt modelId="{24E449CC-A558-4A62-9C2F-84D1B5B00868}">
      <dgm:prSet phldrT="[Texto]" custT="1"/>
      <dgm:spPr>
        <a:solidFill>
          <a:srgbClr val="FFC000"/>
        </a:solidFill>
      </dgm:spPr>
      <dgm:t>
        <a:bodyPr/>
        <a:lstStyle/>
        <a:p>
          <a:r>
            <a:rPr lang="es-MX" sz="1300" b="1" dirty="0">
              <a:latin typeface="Arial Narrow" panose="020B0606020202030204" pitchFamily="34" charset="0"/>
            </a:rPr>
            <a:t>V. </a:t>
          </a:r>
          <a:r>
            <a:rPr lang="es-MX" sz="1300" b="1" dirty="0">
              <a:solidFill>
                <a:sysClr val="window" lastClr="FFFFFF"/>
              </a:solidFill>
              <a:latin typeface="Arial Narrow" panose="020B0606020202030204" pitchFamily="34" charset="0"/>
              <a:ea typeface="+mn-ea"/>
              <a:cs typeface="+mn-cs"/>
            </a:rPr>
            <a:t>Levantamiento y procesamiento de información semestral</a:t>
          </a:r>
        </a:p>
        <a:p>
          <a:pPr>
            <a:buNone/>
          </a:pPr>
          <a:r>
            <a:rPr lang="es-MX" sz="1300" b="1" dirty="0">
              <a:solidFill>
                <a:sysClr val="window" lastClr="FFFFFF"/>
              </a:solidFill>
              <a:latin typeface="Arial Narrow" panose="020B0606020202030204" pitchFamily="34" charset="0"/>
              <a:ea typeface="+mn-ea"/>
              <a:cs typeface="+mn-cs"/>
            </a:rPr>
            <a:t>SIIMPLE</a:t>
          </a:r>
          <a:endParaRPr lang="es-MX" sz="1300" b="1" dirty="0">
            <a:latin typeface="Arial Narrow" panose="020B0606020202030204" pitchFamily="34" charset="0"/>
          </a:endParaRPr>
        </a:p>
      </dgm:t>
    </dgm:pt>
    <dgm:pt modelId="{43DBA201-A838-43E5-AF6C-44C630196ECA}" type="parTrans" cxnId="{25DEF250-589F-4476-935B-6A290456BB73}">
      <dgm:prSet/>
      <dgm:spPr/>
      <dgm:t>
        <a:bodyPr/>
        <a:lstStyle/>
        <a:p>
          <a:endParaRPr lang="es-ES"/>
        </a:p>
      </dgm:t>
    </dgm:pt>
    <dgm:pt modelId="{E05F4546-323F-4DC0-A25D-668D03C1BFF9}" type="sibTrans" cxnId="{25DEF250-589F-4476-935B-6A290456BB73}">
      <dgm:prSet/>
      <dgm:spPr/>
      <dgm:t>
        <a:bodyPr/>
        <a:lstStyle/>
        <a:p>
          <a:endParaRPr lang="es-ES"/>
        </a:p>
      </dgm:t>
    </dgm:pt>
    <dgm:pt modelId="{88857D7F-F343-496B-9BD7-BD95C2C8ED47}" type="pres">
      <dgm:prSet presAssocID="{232F97C6-445D-4200-98D1-207BA701057F}" presName="compositeShape" presStyleCnt="0">
        <dgm:presLayoutVars>
          <dgm:chMax val="7"/>
          <dgm:dir/>
          <dgm:resizeHandles val="exact"/>
        </dgm:presLayoutVars>
      </dgm:prSet>
      <dgm:spPr/>
    </dgm:pt>
    <dgm:pt modelId="{440CDF35-504C-42A4-8167-F90AC0495ECC}" type="pres">
      <dgm:prSet presAssocID="{232F97C6-445D-4200-98D1-207BA701057F}" presName="wedge1" presStyleLbl="node1" presStyleIdx="0" presStyleCnt="6"/>
      <dgm:spPr/>
      <dgm:t>
        <a:bodyPr/>
        <a:lstStyle/>
        <a:p>
          <a:endParaRPr lang="es-MX"/>
        </a:p>
      </dgm:t>
    </dgm:pt>
    <dgm:pt modelId="{2B146E0B-7B7E-46B7-A9E8-6C104DFADD6F}" type="pres">
      <dgm:prSet presAssocID="{232F97C6-445D-4200-98D1-207BA701057F}" presName="dummy1a" presStyleCnt="0"/>
      <dgm:spPr/>
    </dgm:pt>
    <dgm:pt modelId="{73A940F0-F5DE-43B5-BE78-123634A3EAC8}" type="pres">
      <dgm:prSet presAssocID="{232F97C6-445D-4200-98D1-207BA701057F}" presName="dummy1b" presStyleCnt="0"/>
      <dgm:spPr/>
    </dgm:pt>
    <dgm:pt modelId="{8FA4AA2D-900B-4A63-B20E-22AFE41E11EA}" type="pres">
      <dgm:prSet presAssocID="{232F97C6-445D-4200-98D1-207BA701057F}" presName="wedge1Tx" presStyleLbl="node1" presStyleIdx="0" presStyleCnt="6">
        <dgm:presLayoutVars>
          <dgm:chMax val="0"/>
          <dgm:chPref val="0"/>
          <dgm:bulletEnabled val="1"/>
        </dgm:presLayoutVars>
      </dgm:prSet>
      <dgm:spPr/>
      <dgm:t>
        <a:bodyPr/>
        <a:lstStyle/>
        <a:p>
          <a:endParaRPr lang="es-MX"/>
        </a:p>
      </dgm:t>
    </dgm:pt>
    <dgm:pt modelId="{EEEB1A3C-5127-4349-86D5-367658924C4E}" type="pres">
      <dgm:prSet presAssocID="{232F97C6-445D-4200-98D1-207BA701057F}" presName="wedge2" presStyleLbl="node1" presStyleIdx="1" presStyleCnt="6" custLinFactNeighborY="584"/>
      <dgm:spPr/>
      <dgm:t>
        <a:bodyPr/>
        <a:lstStyle/>
        <a:p>
          <a:endParaRPr lang="es-MX"/>
        </a:p>
      </dgm:t>
    </dgm:pt>
    <dgm:pt modelId="{323F1191-0331-40AA-8C9F-606CC4DA571D}" type="pres">
      <dgm:prSet presAssocID="{232F97C6-445D-4200-98D1-207BA701057F}" presName="dummy2a" presStyleCnt="0"/>
      <dgm:spPr/>
    </dgm:pt>
    <dgm:pt modelId="{7BCAD676-8488-448C-8BA3-934E4B766CF3}" type="pres">
      <dgm:prSet presAssocID="{232F97C6-445D-4200-98D1-207BA701057F}" presName="dummy2b" presStyleCnt="0"/>
      <dgm:spPr/>
    </dgm:pt>
    <dgm:pt modelId="{8D461858-88A0-4072-83D1-78C8A2BA4DDF}" type="pres">
      <dgm:prSet presAssocID="{232F97C6-445D-4200-98D1-207BA701057F}" presName="wedge2Tx" presStyleLbl="node1" presStyleIdx="1" presStyleCnt="6">
        <dgm:presLayoutVars>
          <dgm:chMax val="0"/>
          <dgm:chPref val="0"/>
          <dgm:bulletEnabled val="1"/>
        </dgm:presLayoutVars>
      </dgm:prSet>
      <dgm:spPr/>
      <dgm:t>
        <a:bodyPr/>
        <a:lstStyle/>
        <a:p>
          <a:endParaRPr lang="es-MX"/>
        </a:p>
      </dgm:t>
    </dgm:pt>
    <dgm:pt modelId="{0A0E0CE2-F35E-4C07-BCF6-2882922F05E7}" type="pres">
      <dgm:prSet presAssocID="{232F97C6-445D-4200-98D1-207BA701057F}" presName="wedge3" presStyleLbl="node1" presStyleIdx="2" presStyleCnt="6" custScaleX="109924" custScaleY="100121"/>
      <dgm:spPr/>
      <dgm:t>
        <a:bodyPr/>
        <a:lstStyle/>
        <a:p>
          <a:endParaRPr lang="es-MX"/>
        </a:p>
      </dgm:t>
    </dgm:pt>
    <dgm:pt modelId="{7F177809-DFBE-4944-9758-0BF2D082399F}" type="pres">
      <dgm:prSet presAssocID="{232F97C6-445D-4200-98D1-207BA701057F}" presName="dummy3a" presStyleCnt="0"/>
      <dgm:spPr/>
    </dgm:pt>
    <dgm:pt modelId="{87F7E8B3-EB86-444F-80A5-DF364E01A510}" type="pres">
      <dgm:prSet presAssocID="{232F97C6-445D-4200-98D1-207BA701057F}" presName="dummy3b" presStyleCnt="0"/>
      <dgm:spPr/>
    </dgm:pt>
    <dgm:pt modelId="{3D4BADCC-08B2-49AF-917E-1488F37052B4}" type="pres">
      <dgm:prSet presAssocID="{232F97C6-445D-4200-98D1-207BA701057F}" presName="wedge3Tx" presStyleLbl="node1" presStyleIdx="2" presStyleCnt="6">
        <dgm:presLayoutVars>
          <dgm:chMax val="0"/>
          <dgm:chPref val="0"/>
          <dgm:bulletEnabled val="1"/>
        </dgm:presLayoutVars>
      </dgm:prSet>
      <dgm:spPr/>
      <dgm:t>
        <a:bodyPr/>
        <a:lstStyle/>
        <a:p>
          <a:endParaRPr lang="es-MX"/>
        </a:p>
      </dgm:t>
    </dgm:pt>
    <dgm:pt modelId="{F90F2E62-0D39-4DEF-8F40-250E89D52ADD}" type="pres">
      <dgm:prSet presAssocID="{232F97C6-445D-4200-98D1-207BA701057F}" presName="wedge4" presStyleLbl="node1" presStyleIdx="3" presStyleCnt="6"/>
      <dgm:spPr/>
      <dgm:t>
        <a:bodyPr/>
        <a:lstStyle/>
        <a:p>
          <a:endParaRPr lang="es-MX"/>
        </a:p>
      </dgm:t>
    </dgm:pt>
    <dgm:pt modelId="{FA7E34D2-C437-4809-920C-30B63C6276CA}" type="pres">
      <dgm:prSet presAssocID="{232F97C6-445D-4200-98D1-207BA701057F}" presName="dummy4a" presStyleCnt="0"/>
      <dgm:spPr/>
    </dgm:pt>
    <dgm:pt modelId="{840EA119-18DE-48C9-84E5-2DBA342803E2}" type="pres">
      <dgm:prSet presAssocID="{232F97C6-445D-4200-98D1-207BA701057F}" presName="dummy4b" presStyleCnt="0"/>
      <dgm:spPr/>
    </dgm:pt>
    <dgm:pt modelId="{D4E9C065-3BCD-472A-8CCC-951378E0D319}" type="pres">
      <dgm:prSet presAssocID="{232F97C6-445D-4200-98D1-207BA701057F}" presName="wedge4Tx" presStyleLbl="node1" presStyleIdx="3" presStyleCnt="6">
        <dgm:presLayoutVars>
          <dgm:chMax val="0"/>
          <dgm:chPref val="0"/>
          <dgm:bulletEnabled val="1"/>
        </dgm:presLayoutVars>
      </dgm:prSet>
      <dgm:spPr/>
      <dgm:t>
        <a:bodyPr/>
        <a:lstStyle/>
        <a:p>
          <a:endParaRPr lang="es-MX"/>
        </a:p>
      </dgm:t>
    </dgm:pt>
    <dgm:pt modelId="{FF756BC5-18A9-43FB-B450-DF3CF10F18CC}" type="pres">
      <dgm:prSet presAssocID="{232F97C6-445D-4200-98D1-207BA701057F}" presName="wedge5" presStyleLbl="node1" presStyleIdx="4" presStyleCnt="6"/>
      <dgm:spPr/>
      <dgm:t>
        <a:bodyPr/>
        <a:lstStyle/>
        <a:p>
          <a:endParaRPr lang="es-MX"/>
        </a:p>
      </dgm:t>
    </dgm:pt>
    <dgm:pt modelId="{CC36231B-745C-4DF2-A4E0-120476056383}" type="pres">
      <dgm:prSet presAssocID="{232F97C6-445D-4200-98D1-207BA701057F}" presName="dummy5a" presStyleCnt="0"/>
      <dgm:spPr/>
    </dgm:pt>
    <dgm:pt modelId="{9E5EEF01-4345-4E65-B8CF-58FA0B86C579}" type="pres">
      <dgm:prSet presAssocID="{232F97C6-445D-4200-98D1-207BA701057F}" presName="dummy5b" presStyleCnt="0"/>
      <dgm:spPr/>
    </dgm:pt>
    <dgm:pt modelId="{5C8C9167-E75D-4E41-A7FC-2AE8AEBADFA9}" type="pres">
      <dgm:prSet presAssocID="{232F97C6-445D-4200-98D1-207BA701057F}" presName="wedge5Tx" presStyleLbl="node1" presStyleIdx="4" presStyleCnt="6">
        <dgm:presLayoutVars>
          <dgm:chMax val="0"/>
          <dgm:chPref val="0"/>
          <dgm:bulletEnabled val="1"/>
        </dgm:presLayoutVars>
      </dgm:prSet>
      <dgm:spPr/>
      <dgm:t>
        <a:bodyPr/>
        <a:lstStyle/>
        <a:p>
          <a:endParaRPr lang="es-MX"/>
        </a:p>
      </dgm:t>
    </dgm:pt>
    <dgm:pt modelId="{46597F1C-7022-4452-B2D9-37929D8C73AB}" type="pres">
      <dgm:prSet presAssocID="{232F97C6-445D-4200-98D1-207BA701057F}" presName="wedge6" presStyleLbl="node1" presStyleIdx="5" presStyleCnt="6" custLinFactNeighborX="-335" custLinFactNeighborY="1004"/>
      <dgm:spPr/>
      <dgm:t>
        <a:bodyPr/>
        <a:lstStyle/>
        <a:p>
          <a:endParaRPr lang="es-MX"/>
        </a:p>
      </dgm:t>
    </dgm:pt>
    <dgm:pt modelId="{37F841F6-46ED-44E2-9755-C7CBABA1EC39}" type="pres">
      <dgm:prSet presAssocID="{232F97C6-445D-4200-98D1-207BA701057F}" presName="dummy6a" presStyleCnt="0"/>
      <dgm:spPr/>
    </dgm:pt>
    <dgm:pt modelId="{C6FDC2B7-517A-48A8-A3AC-17D43FFBBDA2}" type="pres">
      <dgm:prSet presAssocID="{232F97C6-445D-4200-98D1-207BA701057F}" presName="dummy6b" presStyleCnt="0"/>
      <dgm:spPr/>
    </dgm:pt>
    <dgm:pt modelId="{82F4A208-AFC6-4B81-86A8-5F07298246BC}" type="pres">
      <dgm:prSet presAssocID="{232F97C6-445D-4200-98D1-207BA701057F}" presName="wedge6Tx" presStyleLbl="node1" presStyleIdx="5" presStyleCnt="6">
        <dgm:presLayoutVars>
          <dgm:chMax val="0"/>
          <dgm:chPref val="0"/>
          <dgm:bulletEnabled val="1"/>
        </dgm:presLayoutVars>
      </dgm:prSet>
      <dgm:spPr/>
      <dgm:t>
        <a:bodyPr/>
        <a:lstStyle/>
        <a:p>
          <a:endParaRPr lang="es-MX"/>
        </a:p>
      </dgm:t>
    </dgm:pt>
    <dgm:pt modelId="{24D2EF7C-4EEA-43C7-BE3C-51D88D75B03B}" type="pres">
      <dgm:prSet presAssocID="{8DE616B9-0C07-4BB0-9CC6-9E15C4EB9218}" presName="arrowWedge1" presStyleLbl="fgSibTrans2D1" presStyleIdx="0" presStyleCnt="6"/>
      <dgm:spPr>
        <a:solidFill>
          <a:srgbClr val="990099"/>
        </a:solidFill>
      </dgm:spPr>
    </dgm:pt>
    <dgm:pt modelId="{0D5DF66B-595D-451A-BDB8-E3BDA3B48A2E}" type="pres">
      <dgm:prSet presAssocID="{479B126A-CE1D-4363-8EE2-E42AE4BB8887}" presName="arrowWedge2" presStyleLbl="fgSibTrans2D1" presStyleIdx="1" presStyleCnt="6"/>
      <dgm:spPr>
        <a:solidFill>
          <a:srgbClr val="990099"/>
        </a:solidFill>
      </dgm:spPr>
    </dgm:pt>
    <dgm:pt modelId="{4F1BC0FD-3ECA-4DAB-A63C-8A032F99F5F1}" type="pres">
      <dgm:prSet presAssocID="{5E96E187-6DC4-4FA9-ACAF-1042F5919D74}" presName="arrowWedge3" presStyleLbl="fgSibTrans2D1" presStyleIdx="2" presStyleCnt="6"/>
      <dgm:spPr>
        <a:solidFill>
          <a:srgbClr val="FF33CC"/>
        </a:solidFill>
      </dgm:spPr>
    </dgm:pt>
    <dgm:pt modelId="{BFDAD325-F883-489B-A2C7-F05CFCD04424}" type="pres">
      <dgm:prSet presAssocID="{E05F4546-323F-4DC0-A25D-668D03C1BFF9}" presName="arrowWedge4" presStyleLbl="fgSibTrans2D1" presStyleIdx="3" presStyleCnt="6"/>
      <dgm:spPr>
        <a:solidFill>
          <a:srgbClr val="FF33CC"/>
        </a:solidFill>
      </dgm:spPr>
    </dgm:pt>
    <dgm:pt modelId="{EC7847A0-5714-403B-A2D9-A7BE4317521D}" type="pres">
      <dgm:prSet presAssocID="{E7B1B62D-6F82-4CA0-ADC5-69B2CAEBD896}" presName="arrowWedge5" presStyleLbl="fgSibTrans2D1" presStyleIdx="4" presStyleCnt="6"/>
      <dgm:spPr>
        <a:solidFill>
          <a:srgbClr val="FF33CC"/>
        </a:solidFill>
      </dgm:spPr>
    </dgm:pt>
    <dgm:pt modelId="{D39BE67E-B8B1-4C63-99CC-75C9D1A7DB29}" type="pres">
      <dgm:prSet presAssocID="{292534D7-20AA-4198-9907-41687D7112C0}" presName="arrowWedge6" presStyleLbl="fgSibTrans2D1" presStyleIdx="5" presStyleCnt="6"/>
      <dgm:spPr>
        <a:solidFill>
          <a:srgbClr val="990099"/>
        </a:solidFill>
      </dgm:spPr>
    </dgm:pt>
  </dgm:ptLst>
  <dgm:cxnLst>
    <dgm:cxn modelId="{D780447F-B7BE-4FA3-A534-5433B36A08F0}" type="presOf" srcId="{F5B359ED-33C5-44A2-B7CD-F15AEEB003FF}" destId="{FF756BC5-18A9-43FB-B450-DF3CF10F18CC}" srcOrd="0" destOrd="0" presId="urn:microsoft.com/office/officeart/2005/8/layout/cycle8"/>
    <dgm:cxn modelId="{94165226-A66A-429B-BC46-7CD00C9D3EE9}" type="presOf" srcId="{F5B359ED-33C5-44A2-B7CD-F15AEEB003FF}" destId="{5C8C9167-E75D-4E41-A7FC-2AE8AEBADFA9}" srcOrd="1" destOrd="0" presId="urn:microsoft.com/office/officeart/2005/8/layout/cycle8"/>
    <dgm:cxn modelId="{E520488F-9CCE-4B2A-B4A6-D7103556A167}" type="presOf" srcId="{AE3957AE-D08C-4102-8B79-8BCC221E3E16}" destId="{0A0E0CE2-F35E-4C07-BCF6-2882922F05E7}" srcOrd="0" destOrd="0" presId="urn:microsoft.com/office/officeart/2005/8/layout/cycle8"/>
    <dgm:cxn modelId="{E2315F3D-2EAA-4E3D-87A3-ED158102B101}" type="presOf" srcId="{232F97C6-445D-4200-98D1-207BA701057F}" destId="{88857D7F-F343-496B-9BD7-BD95C2C8ED47}" srcOrd="0" destOrd="0" presId="urn:microsoft.com/office/officeart/2005/8/layout/cycle8"/>
    <dgm:cxn modelId="{51013F34-901B-419B-A625-87C213FA18C8}" type="presOf" srcId="{24E449CC-A558-4A62-9C2F-84D1B5B00868}" destId="{F90F2E62-0D39-4DEF-8F40-250E89D52ADD}" srcOrd="0" destOrd="0" presId="urn:microsoft.com/office/officeart/2005/8/layout/cycle8"/>
    <dgm:cxn modelId="{9E973410-51FD-4219-8B7A-4929E355C745}" type="presOf" srcId="{FB91ABD3-3478-4A2B-972A-A2D7070346F9}" destId="{440CDF35-504C-42A4-8167-F90AC0495ECC}" srcOrd="0" destOrd="0" presId="urn:microsoft.com/office/officeart/2005/8/layout/cycle8"/>
    <dgm:cxn modelId="{25DEF250-589F-4476-935B-6A290456BB73}" srcId="{232F97C6-445D-4200-98D1-207BA701057F}" destId="{24E449CC-A558-4A62-9C2F-84D1B5B00868}" srcOrd="3" destOrd="0" parTransId="{43DBA201-A838-43E5-AF6C-44C630196ECA}" sibTransId="{E05F4546-323F-4DC0-A25D-668D03C1BFF9}"/>
    <dgm:cxn modelId="{C914C472-CEFF-497A-9867-40D89B132626}" type="presOf" srcId="{24E449CC-A558-4A62-9C2F-84D1B5B00868}" destId="{D4E9C065-3BCD-472A-8CCC-951378E0D319}" srcOrd="1" destOrd="0" presId="urn:microsoft.com/office/officeart/2005/8/layout/cycle8"/>
    <dgm:cxn modelId="{F65671A5-48D0-4388-A29B-471D20B0D5D8}" type="presOf" srcId="{158EF61C-DF3E-447F-A24C-4C612B3002AD}" destId="{8D461858-88A0-4072-83D1-78C8A2BA4DDF}" srcOrd="1" destOrd="0" presId="urn:microsoft.com/office/officeart/2005/8/layout/cycle8"/>
    <dgm:cxn modelId="{D70BFD04-37D9-4E0F-922B-86A1DA45C2CD}" type="presOf" srcId="{158EF61C-DF3E-447F-A24C-4C612B3002AD}" destId="{EEEB1A3C-5127-4349-86D5-367658924C4E}" srcOrd="0" destOrd="0" presId="urn:microsoft.com/office/officeart/2005/8/layout/cycle8"/>
    <dgm:cxn modelId="{4FF1B3E7-2209-4390-8DA1-A01AD15926C2}" srcId="{232F97C6-445D-4200-98D1-207BA701057F}" destId="{D33D3601-C36B-4CA0-B2DB-FD2E4AD8F5E9}" srcOrd="5" destOrd="0" parTransId="{7B6E9603-2F3B-4858-BBA5-C410F18A0F22}" sibTransId="{292534D7-20AA-4198-9907-41687D7112C0}"/>
    <dgm:cxn modelId="{11BBB23D-195C-4F0E-B82F-88F82ED5348C}" type="presOf" srcId="{AE3957AE-D08C-4102-8B79-8BCC221E3E16}" destId="{3D4BADCC-08B2-49AF-917E-1488F37052B4}" srcOrd="1" destOrd="0" presId="urn:microsoft.com/office/officeart/2005/8/layout/cycle8"/>
    <dgm:cxn modelId="{E938843C-74DB-45BC-B0F7-C14B6A7253C1}" srcId="{232F97C6-445D-4200-98D1-207BA701057F}" destId="{158EF61C-DF3E-447F-A24C-4C612B3002AD}" srcOrd="1" destOrd="0" parTransId="{548FA209-476B-45F7-A000-C69C6EA8D0FA}" sibTransId="{479B126A-CE1D-4363-8EE2-E42AE4BB8887}"/>
    <dgm:cxn modelId="{3D0605F0-1D30-47D8-A92B-E1AB1DD625E7}" srcId="{232F97C6-445D-4200-98D1-207BA701057F}" destId="{AE3957AE-D08C-4102-8B79-8BCC221E3E16}" srcOrd="2" destOrd="0" parTransId="{B56495A1-7C45-4C86-A054-B8040C164D69}" sibTransId="{5E96E187-6DC4-4FA9-ACAF-1042F5919D74}"/>
    <dgm:cxn modelId="{653C877D-F256-4BDE-AF3F-81C437FD482B}" type="presOf" srcId="{D33D3601-C36B-4CA0-B2DB-FD2E4AD8F5E9}" destId="{46597F1C-7022-4452-B2D9-37929D8C73AB}" srcOrd="0" destOrd="0" presId="urn:microsoft.com/office/officeart/2005/8/layout/cycle8"/>
    <dgm:cxn modelId="{080DCCD1-9729-485C-8597-849F142221D7}" srcId="{232F97C6-445D-4200-98D1-207BA701057F}" destId="{FB91ABD3-3478-4A2B-972A-A2D7070346F9}" srcOrd="0" destOrd="0" parTransId="{AC7A11E3-7B15-4A54-BFC6-2248CE72C928}" sibTransId="{8DE616B9-0C07-4BB0-9CC6-9E15C4EB9218}"/>
    <dgm:cxn modelId="{9F2D2B38-45BC-4E5B-A0C3-FF4847D13A15}" srcId="{232F97C6-445D-4200-98D1-207BA701057F}" destId="{F5B359ED-33C5-44A2-B7CD-F15AEEB003FF}" srcOrd="4" destOrd="0" parTransId="{ECBAB575-650E-458C-A92F-681B9BC779BD}" sibTransId="{E7B1B62D-6F82-4CA0-ADC5-69B2CAEBD896}"/>
    <dgm:cxn modelId="{829B9BEA-27FF-4CAC-B8AE-5BD84BEC5C1D}" type="presOf" srcId="{D33D3601-C36B-4CA0-B2DB-FD2E4AD8F5E9}" destId="{82F4A208-AFC6-4B81-86A8-5F07298246BC}" srcOrd="1" destOrd="0" presId="urn:microsoft.com/office/officeart/2005/8/layout/cycle8"/>
    <dgm:cxn modelId="{8D78A155-5A34-4A13-B24C-7FBE90EF126A}" type="presOf" srcId="{FB91ABD3-3478-4A2B-972A-A2D7070346F9}" destId="{8FA4AA2D-900B-4A63-B20E-22AFE41E11EA}" srcOrd="1" destOrd="0" presId="urn:microsoft.com/office/officeart/2005/8/layout/cycle8"/>
    <dgm:cxn modelId="{109163F0-ECB6-4A50-A938-460795DCDCF8}" type="presParOf" srcId="{88857D7F-F343-496B-9BD7-BD95C2C8ED47}" destId="{440CDF35-504C-42A4-8167-F90AC0495ECC}" srcOrd="0" destOrd="0" presId="urn:microsoft.com/office/officeart/2005/8/layout/cycle8"/>
    <dgm:cxn modelId="{E3112D3A-F815-4055-B4DE-FE763BFE554A}" type="presParOf" srcId="{88857D7F-F343-496B-9BD7-BD95C2C8ED47}" destId="{2B146E0B-7B7E-46B7-A9E8-6C104DFADD6F}" srcOrd="1" destOrd="0" presId="urn:microsoft.com/office/officeart/2005/8/layout/cycle8"/>
    <dgm:cxn modelId="{F8C394E4-DF25-4440-A4B6-BC2372D8BFB0}" type="presParOf" srcId="{88857D7F-F343-496B-9BD7-BD95C2C8ED47}" destId="{73A940F0-F5DE-43B5-BE78-123634A3EAC8}" srcOrd="2" destOrd="0" presId="urn:microsoft.com/office/officeart/2005/8/layout/cycle8"/>
    <dgm:cxn modelId="{1C2C0C9C-DB92-46F5-8B37-94242A4E1CD7}" type="presParOf" srcId="{88857D7F-F343-496B-9BD7-BD95C2C8ED47}" destId="{8FA4AA2D-900B-4A63-B20E-22AFE41E11EA}" srcOrd="3" destOrd="0" presId="urn:microsoft.com/office/officeart/2005/8/layout/cycle8"/>
    <dgm:cxn modelId="{0C0CE0BE-88FF-4D68-8823-0EC0116FF4DD}" type="presParOf" srcId="{88857D7F-F343-496B-9BD7-BD95C2C8ED47}" destId="{EEEB1A3C-5127-4349-86D5-367658924C4E}" srcOrd="4" destOrd="0" presId="urn:microsoft.com/office/officeart/2005/8/layout/cycle8"/>
    <dgm:cxn modelId="{55C2B5AD-5DE2-432D-8A87-0E010158D9C7}" type="presParOf" srcId="{88857D7F-F343-496B-9BD7-BD95C2C8ED47}" destId="{323F1191-0331-40AA-8C9F-606CC4DA571D}" srcOrd="5" destOrd="0" presId="urn:microsoft.com/office/officeart/2005/8/layout/cycle8"/>
    <dgm:cxn modelId="{2016E0EE-BDEB-475C-86DC-AE608E8E4612}" type="presParOf" srcId="{88857D7F-F343-496B-9BD7-BD95C2C8ED47}" destId="{7BCAD676-8488-448C-8BA3-934E4B766CF3}" srcOrd="6" destOrd="0" presId="urn:microsoft.com/office/officeart/2005/8/layout/cycle8"/>
    <dgm:cxn modelId="{A9C61182-81D5-4B10-8C0F-6D9B5EF76215}" type="presParOf" srcId="{88857D7F-F343-496B-9BD7-BD95C2C8ED47}" destId="{8D461858-88A0-4072-83D1-78C8A2BA4DDF}" srcOrd="7" destOrd="0" presId="urn:microsoft.com/office/officeart/2005/8/layout/cycle8"/>
    <dgm:cxn modelId="{24BCEE77-24F2-4AA1-A3C5-5C8EAC382767}" type="presParOf" srcId="{88857D7F-F343-496B-9BD7-BD95C2C8ED47}" destId="{0A0E0CE2-F35E-4C07-BCF6-2882922F05E7}" srcOrd="8" destOrd="0" presId="urn:microsoft.com/office/officeart/2005/8/layout/cycle8"/>
    <dgm:cxn modelId="{290F3A48-0057-48C2-9852-3515208E9BE5}" type="presParOf" srcId="{88857D7F-F343-496B-9BD7-BD95C2C8ED47}" destId="{7F177809-DFBE-4944-9758-0BF2D082399F}" srcOrd="9" destOrd="0" presId="urn:microsoft.com/office/officeart/2005/8/layout/cycle8"/>
    <dgm:cxn modelId="{F0E46BFC-9F31-4604-81D1-7D7EE9012FCE}" type="presParOf" srcId="{88857D7F-F343-496B-9BD7-BD95C2C8ED47}" destId="{87F7E8B3-EB86-444F-80A5-DF364E01A510}" srcOrd="10" destOrd="0" presId="urn:microsoft.com/office/officeart/2005/8/layout/cycle8"/>
    <dgm:cxn modelId="{0B45AA1F-C73C-4C14-94C2-0CB5DA63ED23}" type="presParOf" srcId="{88857D7F-F343-496B-9BD7-BD95C2C8ED47}" destId="{3D4BADCC-08B2-49AF-917E-1488F37052B4}" srcOrd="11" destOrd="0" presId="urn:microsoft.com/office/officeart/2005/8/layout/cycle8"/>
    <dgm:cxn modelId="{D3EBA137-240E-402B-B91C-3245DEC46C98}" type="presParOf" srcId="{88857D7F-F343-496B-9BD7-BD95C2C8ED47}" destId="{F90F2E62-0D39-4DEF-8F40-250E89D52ADD}" srcOrd="12" destOrd="0" presId="urn:microsoft.com/office/officeart/2005/8/layout/cycle8"/>
    <dgm:cxn modelId="{4F7F971B-14DA-4B4D-914E-2AF6F3A4D757}" type="presParOf" srcId="{88857D7F-F343-496B-9BD7-BD95C2C8ED47}" destId="{FA7E34D2-C437-4809-920C-30B63C6276CA}" srcOrd="13" destOrd="0" presId="urn:microsoft.com/office/officeart/2005/8/layout/cycle8"/>
    <dgm:cxn modelId="{79EE87EE-77A8-4C60-8377-91728DCDC0C6}" type="presParOf" srcId="{88857D7F-F343-496B-9BD7-BD95C2C8ED47}" destId="{840EA119-18DE-48C9-84E5-2DBA342803E2}" srcOrd="14" destOrd="0" presId="urn:microsoft.com/office/officeart/2005/8/layout/cycle8"/>
    <dgm:cxn modelId="{0361CC25-7DCE-43DE-AB7A-CA8E83E3B1F3}" type="presParOf" srcId="{88857D7F-F343-496B-9BD7-BD95C2C8ED47}" destId="{D4E9C065-3BCD-472A-8CCC-951378E0D319}" srcOrd="15" destOrd="0" presId="urn:microsoft.com/office/officeart/2005/8/layout/cycle8"/>
    <dgm:cxn modelId="{11C553B2-DAFA-41AC-9545-200D0824F2D5}" type="presParOf" srcId="{88857D7F-F343-496B-9BD7-BD95C2C8ED47}" destId="{FF756BC5-18A9-43FB-B450-DF3CF10F18CC}" srcOrd="16" destOrd="0" presId="urn:microsoft.com/office/officeart/2005/8/layout/cycle8"/>
    <dgm:cxn modelId="{6ABC5E45-FB19-4517-8F77-C2F6876951BF}" type="presParOf" srcId="{88857D7F-F343-496B-9BD7-BD95C2C8ED47}" destId="{CC36231B-745C-4DF2-A4E0-120476056383}" srcOrd="17" destOrd="0" presId="urn:microsoft.com/office/officeart/2005/8/layout/cycle8"/>
    <dgm:cxn modelId="{759A257C-7A98-41FC-A4B2-8527A3EC7EB3}" type="presParOf" srcId="{88857D7F-F343-496B-9BD7-BD95C2C8ED47}" destId="{9E5EEF01-4345-4E65-B8CF-58FA0B86C579}" srcOrd="18" destOrd="0" presId="urn:microsoft.com/office/officeart/2005/8/layout/cycle8"/>
    <dgm:cxn modelId="{56E8F827-4D12-4320-948A-AAF58E0A1DC9}" type="presParOf" srcId="{88857D7F-F343-496B-9BD7-BD95C2C8ED47}" destId="{5C8C9167-E75D-4E41-A7FC-2AE8AEBADFA9}" srcOrd="19" destOrd="0" presId="urn:microsoft.com/office/officeart/2005/8/layout/cycle8"/>
    <dgm:cxn modelId="{4C64E530-A4AE-4862-9F8F-BD31ABBCBA5E}" type="presParOf" srcId="{88857D7F-F343-496B-9BD7-BD95C2C8ED47}" destId="{46597F1C-7022-4452-B2D9-37929D8C73AB}" srcOrd="20" destOrd="0" presId="urn:microsoft.com/office/officeart/2005/8/layout/cycle8"/>
    <dgm:cxn modelId="{0B011971-1A5B-4B4E-93F2-A823FE6FCA70}" type="presParOf" srcId="{88857D7F-F343-496B-9BD7-BD95C2C8ED47}" destId="{37F841F6-46ED-44E2-9755-C7CBABA1EC39}" srcOrd="21" destOrd="0" presId="urn:microsoft.com/office/officeart/2005/8/layout/cycle8"/>
    <dgm:cxn modelId="{92D86E30-2FCC-4C74-A7AD-55EDEA7B15F9}" type="presParOf" srcId="{88857D7F-F343-496B-9BD7-BD95C2C8ED47}" destId="{C6FDC2B7-517A-48A8-A3AC-17D43FFBBDA2}" srcOrd="22" destOrd="0" presId="urn:microsoft.com/office/officeart/2005/8/layout/cycle8"/>
    <dgm:cxn modelId="{B8F7E1E4-B332-4BFB-9D1B-988EA2F9BD26}" type="presParOf" srcId="{88857D7F-F343-496B-9BD7-BD95C2C8ED47}" destId="{82F4A208-AFC6-4B81-86A8-5F07298246BC}" srcOrd="23" destOrd="0" presId="urn:microsoft.com/office/officeart/2005/8/layout/cycle8"/>
    <dgm:cxn modelId="{270702A3-9982-43EC-AFA4-16D244628DF6}" type="presParOf" srcId="{88857D7F-F343-496B-9BD7-BD95C2C8ED47}" destId="{24D2EF7C-4EEA-43C7-BE3C-51D88D75B03B}" srcOrd="24" destOrd="0" presId="urn:microsoft.com/office/officeart/2005/8/layout/cycle8"/>
    <dgm:cxn modelId="{0B513AC4-42F4-46DF-BA1C-A0CF4E493DB2}" type="presParOf" srcId="{88857D7F-F343-496B-9BD7-BD95C2C8ED47}" destId="{0D5DF66B-595D-451A-BDB8-E3BDA3B48A2E}" srcOrd="25" destOrd="0" presId="urn:microsoft.com/office/officeart/2005/8/layout/cycle8"/>
    <dgm:cxn modelId="{B828E6F3-152E-42FB-81E4-A77D567DFD70}" type="presParOf" srcId="{88857D7F-F343-496B-9BD7-BD95C2C8ED47}" destId="{4F1BC0FD-3ECA-4DAB-A63C-8A032F99F5F1}" srcOrd="26" destOrd="0" presId="urn:microsoft.com/office/officeart/2005/8/layout/cycle8"/>
    <dgm:cxn modelId="{C9A666E3-C781-4C47-88C5-6748C6AB81EC}" type="presParOf" srcId="{88857D7F-F343-496B-9BD7-BD95C2C8ED47}" destId="{BFDAD325-F883-489B-A2C7-F05CFCD04424}" srcOrd="27" destOrd="0" presId="urn:microsoft.com/office/officeart/2005/8/layout/cycle8"/>
    <dgm:cxn modelId="{18716074-FE6F-428C-9781-33248CF928FD}" type="presParOf" srcId="{88857D7F-F343-496B-9BD7-BD95C2C8ED47}" destId="{EC7847A0-5714-403B-A2D9-A7BE4317521D}" srcOrd="28" destOrd="0" presId="urn:microsoft.com/office/officeart/2005/8/layout/cycle8"/>
    <dgm:cxn modelId="{9803D9D4-5700-4D68-84B1-B9167F05E11D}" type="presParOf" srcId="{88857D7F-F343-496B-9BD7-BD95C2C8ED47}" destId="{D39BE67E-B8B1-4C63-99CC-75C9D1A7DB29}" srcOrd="29" destOrd="0" presId="urn:microsoft.com/office/officeart/2005/8/layout/cycle8"/>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94FCD1-7668-4620-B880-950F198B7812}" type="doc">
      <dgm:prSet loTypeId="urn:microsoft.com/office/officeart/2005/8/layout/hProcess11" loCatId="process" qsTypeId="urn:microsoft.com/office/officeart/2005/8/quickstyle/simple1" qsCatId="simple" csTypeId="urn:microsoft.com/office/officeart/2005/8/colors/colorful1" csCatId="colorful" phldr="1"/>
      <dgm:spPr/>
    </dgm:pt>
    <dgm:pt modelId="{CB29A2AC-B29C-4D2A-8B1D-FFD0BADC145A}">
      <dgm:prSet phldrT="[Texto]" custT="1"/>
      <dgm:spPr/>
      <dgm:t>
        <a:bodyPr/>
        <a:lstStyle/>
        <a:p>
          <a:r>
            <a:rPr lang="es-ES" sz="2000" dirty="0"/>
            <a:t>Oct-Dic 2016</a:t>
          </a:r>
        </a:p>
      </dgm:t>
    </dgm:pt>
    <dgm:pt modelId="{39DF1FFF-FB21-4981-9F56-185F54C056C9}" type="parTrans" cxnId="{7956DFE0-1A1B-401C-90BC-91928CC4A9F1}">
      <dgm:prSet/>
      <dgm:spPr/>
      <dgm:t>
        <a:bodyPr/>
        <a:lstStyle/>
        <a:p>
          <a:endParaRPr lang="es-ES" sz="1400"/>
        </a:p>
      </dgm:t>
    </dgm:pt>
    <dgm:pt modelId="{CFE9CA82-A517-4329-9892-E56D2C405984}" type="sibTrans" cxnId="{7956DFE0-1A1B-401C-90BC-91928CC4A9F1}">
      <dgm:prSet/>
      <dgm:spPr/>
      <dgm:t>
        <a:bodyPr/>
        <a:lstStyle/>
        <a:p>
          <a:endParaRPr lang="es-ES" sz="1400"/>
        </a:p>
      </dgm:t>
    </dgm:pt>
    <dgm:pt modelId="{60DDF6DD-62A7-43E1-B5D6-2D713F5C0FFD}">
      <dgm:prSet phldrT="[Texto]" custT="1"/>
      <dgm:spPr/>
      <dgm:t>
        <a:bodyPr/>
        <a:lstStyle/>
        <a:p>
          <a:r>
            <a:rPr lang="es-ES" sz="2000" dirty="0"/>
            <a:t>Ene-Jun 2017</a:t>
          </a:r>
        </a:p>
      </dgm:t>
    </dgm:pt>
    <dgm:pt modelId="{9950672A-0F8F-4809-B2EA-C33630F15DDA}" type="parTrans" cxnId="{EB2AA5EA-1CEE-4F82-9140-F68AEB8BFFFB}">
      <dgm:prSet/>
      <dgm:spPr/>
      <dgm:t>
        <a:bodyPr/>
        <a:lstStyle/>
        <a:p>
          <a:endParaRPr lang="es-ES" sz="1400"/>
        </a:p>
      </dgm:t>
    </dgm:pt>
    <dgm:pt modelId="{DB9FFA2B-33E7-4BCD-AB55-D384A3B56F03}" type="sibTrans" cxnId="{EB2AA5EA-1CEE-4F82-9140-F68AEB8BFFFB}">
      <dgm:prSet/>
      <dgm:spPr/>
      <dgm:t>
        <a:bodyPr/>
        <a:lstStyle/>
        <a:p>
          <a:endParaRPr lang="es-ES" sz="1400"/>
        </a:p>
      </dgm:t>
    </dgm:pt>
    <dgm:pt modelId="{CF3BBAAB-8F8A-4175-A51A-FDE08B84CBD0}">
      <dgm:prSet phldrT="[Texto]" custT="1"/>
      <dgm:spPr/>
      <dgm:t>
        <a:bodyPr/>
        <a:lstStyle/>
        <a:p>
          <a:r>
            <a:rPr lang="es-ES" sz="2000" dirty="0"/>
            <a:t>Jul-Dic</a:t>
          </a:r>
        </a:p>
        <a:p>
          <a:r>
            <a:rPr lang="es-ES" sz="2000" dirty="0"/>
            <a:t>2017</a:t>
          </a:r>
        </a:p>
      </dgm:t>
    </dgm:pt>
    <dgm:pt modelId="{212B2F73-A0A1-451A-8432-5E3885C25908}" type="parTrans" cxnId="{1AE58877-1AE1-4B30-932A-2931AED7B8E7}">
      <dgm:prSet/>
      <dgm:spPr/>
      <dgm:t>
        <a:bodyPr/>
        <a:lstStyle/>
        <a:p>
          <a:endParaRPr lang="es-ES" sz="1400"/>
        </a:p>
      </dgm:t>
    </dgm:pt>
    <dgm:pt modelId="{042E3ED2-DFA7-497D-90DD-5E9CFCB5AC63}" type="sibTrans" cxnId="{1AE58877-1AE1-4B30-932A-2931AED7B8E7}">
      <dgm:prSet/>
      <dgm:spPr/>
      <dgm:t>
        <a:bodyPr/>
        <a:lstStyle/>
        <a:p>
          <a:endParaRPr lang="es-ES" sz="1400"/>
        </a:p>
      </dgm:t>
    </dgm:pt>
    <dgm:pt modelId="{27AB56FB-1933-4756-B0A5-AE79BFFA09EE}">
      <dgm:prSet phldrT="[Texto]" custT="1"/>
      <dgm:spPr/>
      <dgm:t>
        <a:bodyPr/>
        <a:lstStyle/>
        <a:p>
          <a:r>
            <a:rPr lang="es-ES" sz="2000" dirty="0"/>
            <a:t>Ene-Jun 2018</a:t>
          </a:r>
        </a:p>
      </dgm:t>
    </dgm:pt>
    <dgm:pt modelId="{C964FC70-2405-4C69-92A6-B961F5EFC042}" type="parTrans" cxnId="{68185FE1-F83B-4D89-AB87-30C3B304DCFB}">
      <dgm:prSet/>
      <dgm:spPr/>
      <dgm:t>
        <a:bodyPr/>
        <a:lstStyle/>
        <a:p>
          <a:endParaRPr lang="es-ES" sz="1400"/>
        </a:p>
      </dgm:t>
    </dgm:pt>
    <dgm:pt modelId="{F7D29541-F033-4AA4-996D-39ABF196BE47}" type="sibTrans" cxnId="{68185FE1-F83B-4D89-AB87-30C3B304DCFB}">
      <dgm:prSet/>
      <dgm:spPr/>
      <dgm:t>
        <a:bodyPr/>
        <a:lstStyle/>
        <a:p>
          <a:endParaRPr lang="es-ES" sz="1400"/>
        </a:p>
      </dgm:t>
    </dgm:pt>
    <dgm:pt modelId="{2AFC23F9-BC89-47DF-9204-55C6D5B2E53C}">
      <dgm:prSet phldrT="[Texto]" custT="1"/>
      <dgm:spPr/>
      <dgm:t>
        <a:bodyPr/>
        <a:lstStyle/>
        <a:p>
          <a:r>
            <a:rPr lang="es-ES" sz="2000" dirty="0"/>
            <a:t>Jul- Dic 2018</a:t>
          </a:r>
        </a:p>
      </dgm:t>
    </dgm:pt>
    <dgm:pt modelId="{0A8E9330-B53F-44BE-B4A1-64AD73AB3BAC}" type="parTrans" cxnId="{2F9DCD63-0060-421A-9BF1-0674A5F420C1}">
      <dgm:prSet/>
      <dgm:spPr/>
      <dgm:t>
        <a:bodyPr/>
        <a:lstStyle/>
        <a:p>
          <a:endParaRPr lang="es-ES" sz="1400"/>
        </a:p>
      </dgm:t>
    </dgm:pt>
    <dgm:pt modelId="{B516D90F-1005-43DB-9DB9-30BEA8E21B47}" type="sibTrans" cxnId="{2F9DCD63-0060-421A-9BF1-0674A5F420C1}">
      <dgm:prSet/>
      <dgm:spPr/>
      <dgm:t>
        <a:bodyPr/>
        <a:lstStyle/>
        <a:p>
          <a:endParaRPr lang="es-ES" sz="1400"/>
        </a:p>
      </dgm:t>
    </dgm:pt>
    <dgm:pt modelId="{0B24A579-53EE-40D7-9EC8-63CF8E54D85D}" type="pres">
      <dgm:prSet presAssocID="{AD94FCD1-7668-4620-B880-950F198B7812}" presName="Name0" presStyleCnt="0">
        <dgm:presLayoutVars>
          <dgm:dir/>
          <dgm:resizeHandles val="exact"/>
        </dgm:presLayoutVars>
      </dgm:prSet>
      <dgm:spPr/>
    </dgm:pt>
    <dgm:pt modelId="{28A97664-2BB4-446B-87BE-6A3041E4C4F0}" type="pres">
      <dgm:prSet presAssocID="{AD94FCD1-7668-4620-B880-950F198B7812}" presName="arrow" presStyleLbl="bgShp" presStyleIdx="0" presStyleCnt="1"/>
      <dgm:spPr/>
    </dgm:pt>
    <dgm:pt modelId="{10B81937-95E5-44C3-A4B6-E1B1E6713E69}" type="pres">
      <dgm:prSet presAssocID="{AD94FCD1-7668-4620-B880-950F198B7812}" presName="points" presStyleCnt="0"/>
      <dgm:spPr/>
    </dgm:pt>
    <dgm:pt modelId="{B08AA962-ACEF-4BED-9C92-31EA4065085D}" type="pres">
      <dgm:prSet presAssocID="{CB29A2AC-B29C-4D2A-8B1D-FFD0BADC145A}" presName="compositeA" presStyleCnt="0"/>
      <dgm:spPr/>
    </dgm:pt>
    <dgm:pt modelId="{8B8A68C7-4661-497F-9662-94FFA9C824C8}" type="pres">
      <dgm:prSet presAssocID="{CB29A2AC-B29C-4D2A-8B1D-FFD0BADC145A}" presName="textA" presStyleLbl="revTx" presStyleIdx="0" presStyleCnt="5">
        <dgm:presLayoutVars>
          <dgm:bulletEnabled val="1"/>
        </dgm:presLayoutVars>
      </dgm:prSet>
      <dgm:spPr/>
      <dgm:t>
        <a:bodyPr/>
        <a:lstStyle/>
        <a:p>
          <a:endParaRPr lang="es-MX"/>
        </a:p>
      </dgm:t>
    </dgm:pt>
    <dgm:pt modelId="{799C6451-EE69-4AEC-B7A4-46017FE844C5}" type="pres">
      <dgm:prSet presAssocID="{CB29A2AC-B29C-4D2A-8B1D-FFD0BADC145A}" presName="circleA" presStyleLbl="node1" presStyleIdx="0" presStyleCnt="5"/>
      <dgm:spPr/>
    </dgm:pt>
    <dgm:pt modelId="{51EF9662-712C-46FD-9934-F973E04EBDE6}" type="pres">
      <dgm:prSet presAssocID="{CB29A2AC-B29C-4D2A-8B1D-FFD0BADC145A}" presName="spaceA" presStyleCnt="0"/>
      <dgm:spPr/>
    </dgm:pt>
    <dgm:pt modelId="{84B1A2DB-8D16-48A0-8752-279CD0AA49E9}" type="pres">
      <dgm:prSet presAssocID="{CFE9CA82-A517-4329-9892-E56D2C405984}" presName="space" presStyleCnt="0"/>
      <dgm:spPr/>
    </dgm:pt>
    <dgm:pt modelId="{7BE1FE11-43AF-4A3A-820F-1063C2C94FA6}" type="pres">
      <dgm:prSet presAssocID="{60DDF6DD-62A7-43E1-B5D6-2D713F5C0FFD}" presName="compositeB" presStyleCnt="0"/>
      <dgm:spPr/>
    </dgm:pt>
    <dgm:pt modelId="{80E8D939-EECC-48DC-9597-80824818DAB6}" type="pres">
      <dgm:prSet presAssocID="{60DDF6DD-62A7-43E1-B5D6-2D713F5C0FFD}" presName="textB" presStyleLbl="revTx" presStyleIdx="1" presStyleCnt="5">
        <dgm:presLayoutVars>
          <dgm:bulletEnabled val="1"/>
        </dgm:presLayoutVars>
      </dgm:prSet>
      <dgm:spPr/>
      <dgm:t>
        <a:bodyPr/>
        <a:lstStyle/>
        <a:p>
          <a:endParaRPr lang="es-MX"/>
        </a:p>
      </dgm:t>
    </dgm:pt>
    <dgm:pt modelId="{17EBB57B-53D4-4DDB-8F04-5EF2CBD24ED2}" type="pres">
      <dgm:prSet presAssocID="{60DDF6DD-62A7-43E1-B5D6-2D713F5C0FFD}" presName="circleB" presStyleLbl="node1" presStyleIdx="1" presStyleCnt="5"/>
      <dgm:spPr/>
    </dgm:pt>
    <dgm:pt modelId="{3F895DB1-682B-4061-841E-D005477FC553}" type="pres">
      <dgm:prSet presAssocID="{60DDF6DD-62A7-43E1-B5D6-2D713F5C0FFD}" presName="spaceB" presStyleCnt="0"/>
      <dgm:spPr/>
    </dgm:pt>
    <dgm:pt modelId="{B9D642DC-ED5D-45E6-9F38-1DA9064D0CE4}" type="pres">
      <dgm:prSet presAssocID="{DB9FFA2B-33E7-4BCD-AB55-D384A3B56F03}" presName="space" presStyleCnt="0"/>
      <dgm:spPr/>
    </dgm:pt>
    <dgm:pt modelId="{80C739EC-33C8-4E13-95FA-D0C4E22D8479}" type="pres">
      <dgm:prSet presAssocID="{CF3BBAAB-8F8A-4175-A51A-FDE08B84CBD0}" presName="compositeA" presStyleCnt="0"/>
      <dgm:spPr/>
    </dgm:pt>
    <dgm:pt modelId="{24BA2E7E-52AB-413F-941F-06123E0F5CF1}" type="pres">
      <dgm:prSet presAssocID="{CF3BBAAB-8F8A-4175-A51A-FDE08B84CBD0}" presName="textA" presStyleLbl="revTx" presStyleIdx="2" presStyleCnt="5">
        <dgm:presLayoutVars>
          <dgm:bulletEnabled val="1"/>
        </dgm:presLayoutVars>
      </dgm:prSet>
      <dgm:spPr/>
      <dgm:t>
        <a:bodyPr/>
        <a:lstStyle/>
        <a:p>
          <a:endParaRPr lang="es-MX"/>
        </a:p>
      </dgm:t>
    </dgm:pt>
    <dgm:pt modelId="{04AA0533-738F-41C5-A15F-66D3AD49D7DF}" type="pres">
      <dgm:prSet presAssocID="{CF3BBAAB-8F8A-4175-A51A-FDE08B84CBD0}" presName="circleA" presStyleLbl="node1" presStyleIdx="2" presStyleCnt="5"/>
      <dgm:spPr/>
    </dgm:pt>
    <dgm:pt modelId="{5387455B-01FE-4D24-B37F-136113995F75}" type="pres">
      <dgm:prSet presAssocID="{CF3BBAAB-8F8A-4175-A51A-FDE08B84CBD0}" presName="spaceA" presStyleCnt="0"/>
      <dgm:spPr/>
    </dgm:pt>
    <dgm:pt modelId="{8F617348-38E6-46E0-AF21-DF72F44804AC}" type="pres">
      <dgm:prSet presAssocID="{042E3ED2-DFA7-497D-90DD-5E9CFCB5AC63}" presName="space" presStyleCnt="0"/>
      <dgm:spPr/>
    </dgm:pt>
    <dgm:pt modelId="{AB832CE2-1E9B-402F-87FE-61F0BE7FFEB3}" type="pres">
      <dgm:prSet presAssocID="{27AB56FB-1933-4756-B0A5-AE79BFFA09EE}" presName="compositeB" presStyleCnt="0"/>
      <dgm:spPr/>
    </dgm:pt>
    <dgm:pt modelId="{428AA29F-72C3-4377-8C7D-FC9527CA6BEB}" type="pres">
      <dgm:prSet presAssocID="{27AB56FB-1933-4756-B0A5-AE79BFFA09EE}" presName="textB" presStyleLbl="revTx" presStyleIdx="3" presStyleCnt="5">
        <dgm:presLayoutVars>
          <dgm:bulletEnabled val="1"/>
        </dgm:presLayoutVars>
      </dgm:prSet>
      <dgm:spPr/>
      <dgm:t>
        <a:bodyPr/>
        <a:lstStyle/>
        <a:p>
          <a:endParaRPr lang="es-MX"/>
        </a:p>
      </dgm:t>
    </dgm:pt>
    <dgm:pt modelId="{BB82F113-2B60-4260-8AF7-33A12C92F63B}" type="pres">
      <dgm:prSet presAssocID="{27AB56FB-1933-4756-B0A5-AE79BFFA09EE}" presName="circleB" presStyleLbl="node1" presStyleIdx="3" presStyleCnt="5"/>
      <dgm:spPr/>
    </dgm:pt>
    <dgm:pt modelId="{9AD0CBB6-5E61-42E5-BAF9-16200F880DF6}" type="pres">
      <dgm:prSet presAssocID="{27AB56FB-1933-4756-B0A5-AE79BFFA09EE}" presName="spaceB" presStyleCnt="0"/>
      <dgm:spPr/>
    </dgm:pt>
    <dgm:pt modelId="{8E4E5AB5-0BD6-411C-B425-857AF87AE762}" type="pres">
      <dgm:prSet presAssocID="{F7D29541-F033-4AA4-996D-39ABF196BE47}" presName="space" presStyleCnt="0"/>
      <dgm:spPr/>
    </dgm:pt>
    <dgm:pt modelId="{2D1F864D-4D69-4174-A7ED-BB5DF7279E20}" type="pres">
      <dgm:prSet presAssocID="{2AFC23F9-BC89-47DF-9204-55C6D5B2E53C}" presName="compositeA" presStyleCnt="0"/>
      <dgm:spPr/>
    </dgm:pt>
    <dgm:pt modelId="{36717657-A705-4C1B-9E84-2EE64EA21C8D}" type="pres">
      <dgm:prSet presAssocID="{2AFC23F9-BC89-47DF-9204-55C6D5B2E53C}" presName="textA" presStyleLbl="revTx" presStyleIdx="4" presStyleCnt="5">
        <dgm:presLayoutVars>
          <dgm:bulletEnabled val="1"/>
        </dgm:presLayoutVars>
      </dgm:prSet>
      <dgm:spPr/>
      <dgm:t>
        <a:bodyPr/>
        <a:lstStyle/>
        <a:p>
          <a:endParaRPr lang="es-MX"/>
        </a:p>
      </dgm:t>
    </dgm:pt>
    <dgm:pt modelId="{3BCBDEC0-9A6A-4968-804A-09F0901FA0AB}" type="pres">
      <dgm:prSet presAssocID="{2AFC23F9-BC89-47DF-9204-55C6D5B2E53C}" presName="circleA" presStyleLbl="node1" presStyleIdx="4" presStyleCnt="5"/>
      <dgm:spPr/>
    </dgm:pt>
    <dgm:pt modelId="{951720C5-D06F-451D-B78C-23FD487E5675}" type="pres">
      <dgm:prSet presAssocID="{2AFC23F9-BC89-47DF-9204-55C6D5B2E53C}" presName="spaceA" presStyleCnt="0"/>
      <dgm:spPr/>
    </dgm:pt>
  </dgm:ptLst>
  <dgm:cxnLst>
    <dgm:cxn modelId="{1CE6F89A-C1C4-4BCC-8FF7-AE42E297DBA0}" type="presOf" srcId="{27AB56FB-1933-4756-B0A5-AE79BFFA09EE}" destId="{428AA29F-72C3-4377-8C7D-FC9527CA6BEB}" srcOrd="0" destOrd="0" presId="urn:microsoft.com/office/officeart/2005/8/layout/hProcess11"/>
    <dgm:cxn modelId="{3E9CA785-C25D-4BDD-B049-F2F197D26CC2}" type="presOf" srcId="{AD94FCD1-7668-4620-B880-950F198B7812}" destId="{0B24A579-53EE-40D7-9EC8-63CF8E54D85D}" srcOrd="0" destOrd="0" presId="urn:microsoft.com/office/officeart/2005/8/layout/hProcess11"/>
    <dgm:cxn modelId="{7956DFE0-1A1B-401C-90BC-91928CC4A9F1}" srcId="{AD94FCD1-7668-4620-B880-950F198B7812}" destId="{CB29A2AC-B29C-4D2A-8B1D-FFD0BADC145A}" srcOrd="0" destOrd="0" parTransId="{39DF1FFF-FB21-4981-9F56-185F54C056C9}" sibTransId="{CFE9CA82-A517-4329-9892-E56D2C405984}"/>
    <dgm:cxn modelId="{7BCDE8D6-F4C8-4DF5-AE25-80BC6175E6B1}" type="presOf" srcId="{60DDF6DD-62A7-43E1-B5D6-2D713F5C0FFD}" destId="{80E8D939-EECC-48DC-9597-80824818DAB6}" srcOrd="0" destOrd="0" presId="urn:microsoft.com/office/officeart/2005/8/layout/hProcess11"/>
    <dgm:cxn modelId="{EFA84110-DF5B-434B-9960-6D8155A216D2}" type="presOf" srcId="{CB29A2AC-B29C-4D2A-8B1D-FFD0BADC145A}" destId="{8B8A68C7-4661-497F-9662-94FFA9C824C8}" srcOrd="0" destOrd="0" presId="urn:microsoft.com/office/officeart/2005/8/layout/hProcess11"/>
    <dgm:cxn modelId="{BA0E4861-9E9B-43DD-8202-16F4DCD1D8EF}" type="presOf" srcId="{2AFC23F9-BC89-47DF-9204-55C6D5B2E53C}" destId="{36717657-A705-4C1B-9E84-2EE64EA21C8D}" srcOrd="0" destOrd="0" presId="urn:microsoft.com/office/officeart/2005/8/layout/hProcess11"/>
    <dgm:cxn modelId="{93F20FDE-2351-4C43-AD23-ECE0974210DC}" type="presOf" srcId="{CF3BBAAB-8F8A-4175-A51A-FDE08B84CBD0}" destId="{24BA2E7E-52AB-413F-941F-06123E0F5CF1}" srcOrd="0" destOrd="0" presId="urn:microsoft.com/office/officeart/2005/8/layout/hProcess11"/>
    <dgm:cxn modelId="{2F9DCD63-0060-421A-9BF1-0674A5F420C1}" srcId="{AD94FCD1-7668-4620-B880-950F198B7812}" destId="{2AFC23F9-BC89-47DF-9204-55C6D5B2E53C}" srcOrd="4" destOrd="0" parTransId="{0A8E9330-B53F-44BE-B4A1-64AD73AB3BAC}" sibTransId="{B516D90F-1005-43DB-9DB9-30BEA8E21B47}"/>
    <dgm:cxn modelId="{68185FE1-F83B-4D89-AB87-30C3B304DCFB}" srcId="{AD94FCD1-7668-4620-B880-950F198B7812}" destId="{27AB56FB-1933-4756-B0A5-AE79BFFA09EE}" srcOrd="3" destOrd="0" parTransId="{C964FC70-2405-4C69-92A6-B961F5EFC042}" sibTransId="{F7D29541-F033-4AA4-996D-39ABF196BE47}"/>
    <dgm:cxn modelId="{1AE58877-1AE1-4B30-932A-2931AED7B8E7}" srcId="{AD94FCD1-7668-4620-B880-950F198B7812}" destId="{CF3BBAAB-8F8A-4175-A51A-FDE08B84CBD0}" srcOrd="2" destOrd="0" parTransId="{212B2F73-A0A1-451A-8432-5E3885C25908}" sibTransId="{042E3ED2-DFA7-497D-90DD-5E9CFCB5AC63}"/>
    <dgm:cxn modelId="{EB2AA5EA-1CEE-4F82-9140-F68AEB8BFFFB}" srcId="{AD94FCD1-7668-4620-B880-950F198B7812}" destId="{60DDF6DD-62A7-43E1-B5D6-2D713F5C0FFD}" srcOrd="1" destOrd="0" parTransId="{9950672A-0F8F-4809-B2EA-C33630F15DDA}" sibTransId="{DB9FFA2B-33E7-4BCD-AB55-D384A3B56F03}"/>
    <dgm:cxn modelId="{2F51C945-D12F-44DF-921F-8B5EB997AB3D}" type="presParOf" srcId="{0B24A579-53EE-40D7-9EC8-63CF8E54D85D}" destId="{28A97664-2BB4-446B-87BE-6A3041E4C4F0}" srcOrd="0" destOrd="0" presId="urn:microsoft.com/office/officeart/2005/8/layout/hProcess11"/>
    <dgm:cxn modelId="{445AD681-A82F-4154-9130-87DE8E80D020}" type="presParOf" srcId="{0B24A579-53EE-40D7-9EC8-63CF8E54D85D}" destId="{10B81937-95E5-44C3-A4B6-E1B1E6713E69}" srcOrd="1" destOrd="0" presId="urn:microsoft.com/office/officeart/2005/8/layout/hProcess11"/>
    <dgm:cxn modelId="{E7CD431A-98E7-44DA-A2DF-01F9502DB8ED}" type="presParOf" srcId="{10B81937-95E5-44C3-A4B6-E1B1E6713E69}" destId="{B08AA962-ACEF-4BED-9C92-31EA4065085D}" srcOrd="0" destOrd="0" presId="urn:microsoft.com/office/officeart/2005/8/layout/hProcess11"/>
    <dgm:cxn modelId="{946ABA4F-6964-43BB-BED8-D3D6922AB5F3}" type="presParOf" srcId="{B08AA962-ACEF-4BED-9C92-31EA4065085D}" destId="{8B8A68C7-4661-497F-9662-94FFA9C824C8}" srcOrd="0" destOrd="0" presId="urn:microsoft.com/office/officeart/2005/8/layout/hProcess11"/>
    <dgm:cxn modelId="{F7CF2192-BE32-4E2E-9D6A-AF584818104E}" type="presParOf" srcId="{B08AA962-ACEF-4BED-9C92-31EA4065085D}" destId="{799C6451-EE69-4AEC-B7A4-46017FE844C5}" srcOrd="1" destOrd="0" presId="urn:microsoft.com/office/officeart/2005/8/layout/hProcess11"/>
    <dgm:cxn modelId="{75FD140A-8F62-4FD0-9E59-A6FA76468D59}" type="presParOf" srcId="{B08AA962-ACEF-4BED-9C92-31EA4065085D}" destId="{51EF9662-712C-46FD-9934-F973E04EBDE6}" srcOrd="2" destOrd="0" presId="urn:microsoft.com/office/officeart/2005/8/layout/hProcess11"/>
    <dgm:cxn modelId="{EDB67A5B-6FDB-4198-A198-13322AF1F7BB}" type="presParOf" srcId="{10B81937-95E5-44C3-A4B6-E1B1E6713E69}" destId="{84B1A2DB-8D16-48A0-8752-279CD0AA49E9}" srcOrd="1" destOrd="0" presId="urn:microsoft.com/office/officeart/2005/8/layout/hProcess11"/>
    <dgm:cxn modelId="{8B19446F-0923-4077-872E-5726C8877749}" type="presParOf" srcId="{10B81937-95E5-44C3-A4B6-E1B1E6713E69}" destId="{7BE1FE11-43AF-4A3A-820F-1063C2C94FA6}" srcOrd="2" destOrd="0" presId="urn:microsoft.com/office/officeart/2005/8/layout/hProcess11"/>
    <dgm:cxn modelId="{185B1C42-5D6A-42E3-B400-538DE08B5369}" type="presParOf" srcId="{7BE1FE11-43AF-4A3A-820F-1063C2C94FA6}" destId="{80E8D939-EECC-48DC-9597-80824818DAB6}" srcOrd="0" destOrd="0" presId="urn:microsoft.com/office/officeart/2005/8/layout/hProcess11"/>
    <dgm:cxn modelId="{2825FA8A-88E5-47AC-8140-3C66CF3B4B6B}" type="presParOf" srcId="{7BE1FE11-43AF-4A3A-820F-1063C2C94FA6}" destId="{17EBB57B-53D4-4DDB-8F04-5EF2CBD24ED2}" srcOrd="1" destOrd="0" presId="urn:microsoft.com/office/officeart/2005/8/layout/hProcess11"/>
    <dgm:cxn modelId="{FDFB9C5D-49D5-46DE-B3B4-A43EE4375366}" type="presParOf" srcId="{7BE1FE11-43AF-4A3A-820F-1063C2C94FA6}" destId="{3F895DB1-682B-4061-841E-D005477FC553}" srcOrd="2" destOrd="0" presId="urn:microsoft.com/office/officeart/2005/8/layout/hProcess11"/>
    <dgm:cxn modelId="{7C619176-EC57-484D-9EFB-AC09071CD73C}" type="presParOf" srcId="{10B81937-95E5-44C3-A4B6-E1B1E6713E69}" destId="{B9D642DC-ED5D-45E6-9F38-1DA9064D0CE4}" srcOrd="3" destOrd="0" presId="urn:microsoft.com/office/officeart/2005/8/layout/hProcess11"/>
    <dgm:cxn modelId="{307CE319-4255-4B83-9C9C-621D3A56C7C1}" type="presParOf" srcId="{10B81937-95E5-44C3-A4B6-E1B1E6713E69}" destId="{80C739EC-33C8-4E13-95FA-D0C4E22D8479}" srcOrd="4" destOrd="0" presId="urn:microsoft.com/office/officeart/2005/8/layout/hProcess11"/>
    <dgm:cxn modelId="{697B9560-467B-441F-8E2D-AAA5600E6EC6}" type="presParOf" srcId="{80C739EC-33C8-4E13-95FA-D0C4E22D8479}" destId="{24BA2E7E-52AB-413F-941F-06123E0F5CF1}" srcOrd="0" destOrd="0" presId="urn:microsoft.com/office/officeart/2005/8/layout/hProcess11"/>
    <dgm:cxn modelId="{7202B3E0-42EF-43DD-8D04-4861022A27E1}" type="presParOf" srcId="{80C739EC-33C8-4E13-95FA-D0C4E22D8479}" destId="{04AA0533-738F-41C5-A15F-66D3AD49D7DF}" srcOrd="1" destOrd="0" presId="urn:microsoft.com/office/officeart/2005/8/layout/hProcess11"/>
    <dgm:cxn modelId="{CDB139BE-1B46-4EE2-8D08-87DE294DDD9F}" type="presParOf" srcId="{80C739EC-33C8-4E13-95FA-D0C4E22D8479}" destId="{5387455B-01FE-4D24-B37F-136113995F75}" srcOrd="2" destOrd="0" presId="urn:microsoft.com/office/officeart/2005/8/layout/hProcess11"/>
    <dgm:cxn modelId="{5615F5AD-9C02-4F88-B483-53C94018DD8A}" type="presParOf" srcId="{10B81937-95E5-44C3-A4B6-E1B1E6713E69}" destId="{8F617348-38E6-46E0-AF21-DF72F44804AC}" srcOrd="5" destOrd="0" presId="urn:microsoft.com/office/officeart/2005/8/layout/hProcess11"/>
    <dgm:cxn modelId="{7A794776-2AE7-4E9D-885C-5A2284ADFA8F}" type="presParOf" srcId="{10B81937-95E5-44C3-A4B6-E1B1E6713E69}" destId="{AB832CE2-1E9B-402F-87FE-61F0BE7FFEB3}" srcOrd="6" destOrd="0" presId="urn:microsoft.com/office/officeart/2005/8/layout/hProcess11"/>
    <dgm:cxn modelId="{EF1CFC81-C157-4B00-9797-3F1ECA2FB834}" type="presParOf" srcId="{AB832CE2-1E9B-402F-87FE-61F0BE7FFEB3}" destId="{428AA29F-72C3-4377-8C7D-FC9527CA6BEB}" srcOrd="0" destOrd="0" presId="urn:microsoft.com/office/officeart/2005/8/layout/hProcess11"/>
    <dgm:cxn modelId="{BDE3EE0D-7C11-43AE-9CFE-4ADBAA76902E}" type="presParOf" srcId="{AB832CE2-1E9B-402F-87FE-61F0BE7FFEB3}" destId="{BB82F113-2B60-4260-8AF7-33A12C92F63B}" srcOrd="1" destOrd="0" presId="urn:microsoft.com/office/officeart/2005/8/layout/hProcess11"/>
    <dgm:cxn modelId="{E567F6D1-4A74-40BD-A544-1EB8F611DA8B}" type="presParOf" srcId="{AB832CE2-1E9B-402F-87FE-61F0BE7FFEB3}" destId="{9AD0CBB6-5E61-42E5-BAF9-16200F880DF6}" srcOrd="2" destOrd="0" presId="urn:microsoft.com/office/officeart/2005/8/layout/hProcess11"/>
    <dgm:cxn modelId="{DEB833B5-6F6A-423A-8197-22E49E398EC0}" type="presParOf" srcId="{10B81937-95E5-44C3-A4B6-E1B1E6713E69}" destId="{8E4E5AB5-0BD6-411C-B425-857AF87AE762}" srcOrd="7" destOrd="0" presId="urn:microsoft.com/office/officeart/2005/8/layout/hProcess11"/>
    <dgm:cxn modelId="{6BC7AD19-6027-4F5F-AB85-A7C811E0ECB1}" type="presParOf" srcId="{10B81937-95E5-44C3-A4B6-E1B1E6713E69}" destId="{2D1F864D-4D69-4174-A7ED-BB5DF7279E20}" srcOrd="8" destOrd="0" presId="urn:microsoft.com/office/officeart/2005/8/layout/hProcess11"/>
    <dgm:cxn modelId="{229048BF-8441-4E65-B50D-C3C8FCDF7D14}" type="presParOf" srcId="{2D1F864D-4D69-4174-A7ED-BB5DF7279E20}" destId="{36717657-A705-4C1B-9E84-2EE64EA21C8D}" srcOrd="0" destOrd="0" presId="urn:microsoft.com/office/officeart/2005/8/layout/hProcess11"/>
    <dgm:cxn modelId="{B7581A07-7EF9-4241-89AA-28A380843F11}" type="presParOf" srcId="{2D1F864D-4D69-4174-A7ED-BB5DF7279E20}" destId="{3BCBDEC0-9A6A-4968-804A-09F0901FA0AB}" srcOrd="1" destOrd="0" presId="urn:microsoft.com/office/officeart/2005/8/layout/hProcess11"/>
    <dgm:cxn modelId="{81FB75CD-ABE6-4E9F-8F96-BD8A0E63C85C}" type="presParOf" srcId="{2D1F864D-4D69-4174-A7ED-BB5DF7279E20}" destId="{951720C5-D06F-451D-B78C-23FD487E5675}"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A9A33B-8FE9-43B3-A8F8-4946DB0A83DD}" type="doc">
      <dgm:prSet loTypeId="urn:microsoft.com/office/officeart/2005/8/layout/chart3" loCatId="relationship" qsTypeId="urn:microsoft.com/office/officeart/2005/8/quickstyle/3d5" qsCatId="3D" csTypeId="urn:microsoft.com/office/officeart/2005/8/colors/colorful2" csCatId="colorful" phldr="1"/>
      <dgm:spPr/>
    </dgm:pt>
    <dgm:pt modelId="{78763A5A-C9C8-472A-B7D6-5B37B4BEB055}">
      <dgm:prSet phldrT="[Texto]"/>
      <dgm:spPr/>
      <dgm:t>
        <a:bodyPr spcFirstLastPara="0" vert="horz" wrap="square" lIns="19050" tIns="19050" rIns="19050" bIns="19050" numCol="1" spcCol="1270" anchor="ctr" anchorCtr="0"/>
        <a:lstStyle/>
        <a:p>
          <a:r>
            <a:rPr lang="es-ES" dirty="0"/>
            <a:t>Instituciones académicas</a:t>
          </a:r>
        </a:p>
      </dgm:t>
    </dgm:pt>
    <dgm:pt modelId="{71541F86-8372-441F-9D38-0D7950875EDD}" type="parTrans" cxnId="{9E55F87B-AD6D-44D5-8017-8556BDE4846D}">
      <dgm:prSet/>
      <dgm:spPr/>
      <dgm:t>
        <a:bodyPr/>
        <a:lstStyle/>
        <a:p>
          <a:endParaRPr lang="es-ES"/>
        </a:p>
      </dgm:t>
    </dgm:pt>
    <dgm:pt modelId="{9298F803-B3CC-4EE0-B0CB-B7CDFDEC96A1}" type="sibTrans" cxnId="{9E55F87B-AD6D-44D5-8017-8556BDE4846D}">
      <dgm:prSet/>
      <dgm:spPr/>
      <dgm:t>
        <a:bodyPr/>
        <a:lstStyle/>
        <a:p>
          <a:endParaRPr lang="es-ES"/>
        </a:p>
      </dgm:t>
    </dgm:pt>
    <dgm:pt modelId="{5317A802-8776-4904-8BAC-7E8E7CA6B4BE}">
      <dgm:prSet/>
      <dgm:spPr/>
      <dgm:t>
        <a:bodyPr/>
        <a:lstStyle/>
        <a:p>
          <a:r>
            <a:rPr lang="es-ES" b="1" dirty="0"/>
            <a:t>Organizaciones civiles y sociales</a:t>
          </a:r>
        </a:p>
      </dgm:t>
    </dgm:pt>
    <dgm:pt modelId="{0D47EFAE-DA80-4487-B28E-F79D9AA7E66C}" type="parTrans" cxnId="{309A0616-8167-4425-969F-7A821A6C3BC1}">
      <dgm:prSet/>
      <dgm:spPr/>
      <dgm:t>
        <a:bodyPr/>
        <a:lstStyle/>
        <a:p>
          <a:endParaRPr lang="es-ES"/>
        </a:p>
      </dgm:t>
    </dgm:pt>
    <dgm:pt modelId="{F28D99CD-64CC-43BD-B83C-F7D311F16E89}" type="sibTrans" cxnId="{309A0616-8167-4425-969F-7A821A6C3BC1}">
      <dgm:prSet/>
      <dgm:spPr/>
      <dgm:t>
        <a:bodyPr/>
        <a:lstStyle/>
        <a:p>
          <a:endParaRPr lang="es-ES"/>
        </a:p>
      </dgm:t>
    </dgm:pt>
    <dgm:pt modelId="{24C74366-4830-4C6E-9410-8ED4DB99CDD7}">
      <dgm:prSet/>
      <dgm:spPr/>
      <dgm:t>
        <a:bodyPr/>
        <a:lstStyle/>
        <a:p>
          <a:r>
            <a:rPr lang="es-ES" b="1" dirty="0"/>
            <a:t>Organismos internacionales de derechos humanos </a:t>
          </a:r>
        </a:p>
      </dgm:t>
    </dgm:pt>
    <dgm:pt modelId="{59E9429A-0605-4979-9853-1EBA87D4C1D2}" type="parTrans" cxnId="{666C8F08-359E-4750-9721-10FBD221BAF7}">
      <dgm:prSet/>
      <dgm:spPr/>
      <dgm:t>
        <a:bodyPr/>
        <a:lstStyle/>
        <a:p>
          <a:endParaRPr lang="es-ES"/>
        </a:p>
      </dgm:t>
    </dgm:pt>
    <dgm:pt modelId="{E2001DA1-8737-4701-AB49-6C1D0EFAA709}" type="sibTrans" cxnId="{666C8F08-359E-4750-9721-10FBD221BAF7}">
      <dgm:prSet/>
      <dgm:spPr/>
      <dgm:t>
        <a:bodyPr/>
        <a:lstStyle/>
        <a:p>
          <a:endParaRPr lang="es-ES"/>
        </a:p>
      </dgm:t>
    </dgm:pt>
    <dgm:pt modelId="{9C002957-7C9D-410C-A060-1874F8B142F3}">
      <dgm:prSet custT="1"/>
      <dgm:spPr/>
      <dgm:t>
        <a:bodyPr/>
        <a:lstStyle/>
        <a:p>
          <a:r>
            <a:rPr lang="es-ES" sz="1000" b="0" dirty="0"/>
            <a:t>Instancias del ejecutoras del Programa (dependencias, órganos desconcentrados, organismos descentralizados, órganos autónomos y  alcaldías)</a:t>
          </a:r>
        </a:p>
      </dgm:t>
    </dgm:pt>
    <dgm:pt modelId="{303B05E6-D49C-442C-BEF8-9502D5EB721D}" type="parTrans" cxnId="{301E3B5C-AB50-4442-8255-2C2C41607E5B}">
      <dgm:prSet/>
      <dgm:spPr/>
      <dgm:t>
        <a:bodyPr/>
        <a:lstStyle/>
        <a:p>
          <a:endParaRPr lang="es-ES"/>
        </a:p>
      </dgm:t>
    </dgm:pt>
    <dgm:pt modelId="{8D888AFC-1E52-4153-A37C-91BFF621C1CA}" type="sibTrans" cxnId="{301E3B5C-AB50-4442-8255-2C2C41607E5B}">
      <dgm:prSet/>
      <dgm:spPr/>
      <dgm:t>
        <a:bodyPr/>
        <a:lstStyle/>
        <a:p>
          <a:endParaRPr lang="es-ES"/>
        </a:p>
      </dgm:t>
    </dgm:pt>
    <dgm:pt modelId="{3BF42ECE-590A-4D0A-9686-1C935AE77CA2}" type="pres">
      <dgm:prSet presAssocID="{C9A9A33B-8FE9-43B3-A8F8-4946DB0A83DD}" presName="compositeShape" presStyleCnt="0">
        <dgm:presLayoutVars>
          <dgm:chMax val="7"/>
          <dgm:dir/>
          <dgm:resizeHandles val="exact"/>
        </dgm:presLayoutVars>
      </dgm:prSet>
      <dgm:spPr/>
    </dgm:pt>
    <dgm:pt modelId="{5CA022F7-6584-48E8-B341-F98331D1EC70}" type="pres">
      <dgm:prSet presAssocID="{C9A9A33B-8FE9-43B3-A8F8-4946DB0A83DD}" presName="wedge1" presStyleLbl="node1" presStyleIdx="0" presStyleCnt="4"/>
      <dgm:spPr>
        <a:xfrm>
          <a:off x="1413052" y="253187"/>
          <a:ext cx="3413760" cy="3413760"/>
        </a:xfrm>
        <a:prstGeom prst="pie">
          <a:avLst>
            <a:gd name="adj1" fmla="val 16200000"/>
            <a:gd name="adj2" fmla="val 0"/>
          </a:avLst>
        </a:prstGeom>
      </dgm:spPr>
      <dgm:t>
        <a:bodyPr/>
        <a:lstStyle/>
        <a:p>
          <a:endParaRPr lang="es-MX"/>
        </a:p>
      </dgm:t>
    </dgm:pt>
    <dgm:pt modelId="{0DD31D3D-8FE3-4FB3-B589-2BF40FDBDBA0}" type="pres">
      <dgm:prSet presAssocID="{C9A9A33B-8FE9-43B3-A8F8-4946DB0A83DD}" presName="wedge1Tx" presStyleLbl="node1" presStyleIdx="0" presStyleCnt="4">
        <dgm:presLayoutVars>
          <dgm:chMax val="0"/>
          <dgm:chPref val="0"/>
          <dgm:bulletEnabled val="1"/>
        </dgm:presLayoutVars>
      </dgm:prSet>
      <dgm:spPr/>
      <dgm:t>
        <a:bodyPr/>
        <a:lstStyle/>
        <a:p>
          <a:endParaRPr lang="es-MX"/>
        </a:p>
      </dgm:t>
    </dgm:pt>
    <dgm:pt modelId="{136A506E-B083-4EAB-9724-B9F894782E26}" type="pres">
      <dgm:prSet presAssocID="{C9A9A33B-8FE9-43B3-A8F8-4946DB0A83DD}" presName="wedge2" presStyleLbl="node1" presStyleIdx="1" presStyleCnt="4" custLinFactNeighborX="5295" custLinFactNeighborY="1319"/>
      <dgm:spPr/>
      <dgm:t>
        <a:bodyPr/>
        <a:lstStyle/>
        <a:p>
          <a:endParaRPr lang="es-MX"/>
        </a:p>
      </dgm:t>
    </dgm:pt>
    <dgm:pt modelId="{36F1B049-E88F-4D00-A8C6-D83C21A24A2F}" type="pres">
      <dgm:prSet presAssocID="{C9A9A33B-8FE9-43B3-A8F8-4946DB0A83DD}" presName="wedge2Tx" presStyleLbl="node1" presStyleIdx="1" presStyleCnt="4">
        <dgm:presLayoutVars>
          <dgm:chMax val="0"/>
          <dgm:chPref val="0"/>
          <dgm:bulletEnabled val="1"/>
        </dgm:presLayoutVars>
      </dgm:prSet>
      <dgm:spPr/>
      <dgm:t>
        <a:bodyPr/>
        <a:lstStyle/>
        <a:p>
          <a:endParaRPr lang="es-MX"/>
        </a:p>
      </dgm:t>
    </dgm:pt>
    <dgm:pt modelId="{F623E54F-C739-4D36-A10A-2875169F8EF9}" type="pres">
      <dgm:prSet presAssocID="{C9A9A33B-8FE9-43B3-A8F8-4946DB0A83DD}" presName="wedge3" presStyleLbl="node1" presStyleIdx="2" presStyleCnt="4" custLinFactNeighborX="-1869" custLinFactNeighborY="312"/>
      <dgm:spPr/>
      <dgm:t>
        <a:bodyPr/>
        <a:lstStyle/>
        <a:p>
          <a:endParaRPr lang="es-MX"/>
        </a:p>
      </dgm:t>
    </dgm:pt>
    <dgm:pt modelId="{E0A60EEE-DD6A-40A5-A3AD-F1D812C19424}" type="pres">
      <dgm:prSet presAssocID="{C9A9A33B-8FE9-43B3-A8F8-4946DB0A83DD}" presName="wedge3Tx" presStyleLbl="node1" presStyleIdx="2" presStyleCnt="4">
        <dgm:presLayoutVars>
          <dgm:chMax val="0"/>
          <dgm:chPref val="0"/>
          <dgm:bulletEnabled val="1"/>
        </dgm:presLayoutVars>
      </dgm:prSet>
      <dgm:spPr/>
      <dgm:t>
        <a:bodyPr/>
        <a:lstStyle/>
        <a:p>
          <a:endParaRPr lang="es-MX"/>
        </a:p>
      </dgm:t>
    </dgm:pt>
    <dgm:pt modelId="{4E725265-B188-4797-A50B-D2DD4BF9B4C9}" type="pres">
      <dgm:prSet presAssocID="{C9A9A33B-8FE9-43B3-A8F8-4946DB0A83DD}" presName="wedge4" presStyleLbl="node1" presStyleIdx="3" presStyleCnt="4" custLinFactNeighborX="-2181" custLinFactNeighborY="-4672"/>
      <dgm:spPr/>
      <dgm:t>
        <a:bodyPr/>
        <a:lstStyle/>
        <a:p>
          <a:endParaRPr lang="es-MX"/>
        </a:p>
      </dgm:t>
    </dgm:pt>
    <dgm:pt modelId="{22F97012-9D60-4ED1-B932-4038A718F20F}" type="pres">
      <dgm:prSet presAssocID="{C9A9A33B-8FE9-43B3-A8F8-4946DB0A83DD}" presName="wedge4Tx" presStyleLbl="node1" presStyleIdx="3" presStyleCnt="4">
        <dgm:presLayoutVars>
          <dgm:chMax val="0"/>
          <dgm:chPref val="0"/>
          <dgm:bulletEnabled val="1"/>
        </dgm:presLayoutVars>
      </dgm:prSet>
      <dgm:spPr/>
      <dgm:t>
        <a:bodyPr/>
        <a:lstStyle/>
        <a:p>
          <a:endParaRPr lang="es-MX"/>
        </a:p>
      </dgm:t>
    </dgm:pt>
  </dgm:ptLst>
  <dgm:cxnLst>
    <dgm:cxn modelId="{301E3B5C-AB50-4442-8255-2C2C41607E5B}" srcId="{C9A9A33B-8FE9-43B3-A8F8-4946DB0A83DD}" destId="{9C002957-7C9D-410C-A060-1874F8B142F3}" srcOrd="3" destOrd="0" parTransId="{303B05E6-D49C-442C-BEF8-9502D5EB721D}" sibTransId="{8D888AFC-1E52-4153-A37C-91BFF621C1CA}"/>
    <dgm:cxn modelId="{E78EC02E-E4F1-4007-B631-56CB0B10D96A}" type="presOf" srcId="{78763A5A-C9C8-472A-B7D6-5B37B4BEB055}" destId="{0DD31D3D-8FE3-4FB3-B589-2BF40FDBDBA0}" srcOrd="1" destOrd="0" presId="urn:microsoft.com/office/officeart/2005/8/layout/chart3"/>
    <dgm:cxn modelId="{732D7532-5B97-43FE-9028-86AC65B9E5E9}" type="presOf" srcId="{9C002957-7C9D-410C-A060-1874F8B142F3}" destId="{4E725265-B188-4797-A50B-D2DD4BF9B4C9}" srcOrd="0" destOrd="0" presId="urn:microsoft.com/office/officeart/2005/8/layout/chart3"/>
    <dgm:cxn modelId="{666C8F08-359E-4750-9721-10FBD221BAF7}" srcId="{C9A9A33B-8FE9-43B3-A8F8-4946DB0A83DD}" destId="{24C74366-4830-4C6E-9410-8ED4DB99CDD7}" srcOrd="2" destOrd="0" parTransId="{59E9429A-0605-4979-9853-1EBA87D4C1D2}" sibTransId="{E2001DA1-8737-4701-AB49-6C1D0EFAA709}"/>
    <dgm:cxn modelId="{F2F3A778-88C3-4344-AD62-15E4A9EE1E01}" type="presOf" srcId="{5317A802-8776-4904-8BAC-7E8E7CA6B4BE}" destId="{136A506E-B083-4EAB-9724-B9F894782E26}" srcOrd="0" destOrd="0" presId="urn:microsoft.com/office/officeart/2005/8/layout/chart3"/>
    <dgm:cxn modelId="{40D46642-5D45-475B-9594-76AC38EDBD8E}" type="presOf" srcId="{9C002957-7C9D-410C-A060-1874F8B142F3}" destId="{22F97012-9D60-4ED1-B932-4038A718F20F}" srcOrd="1" destOrd="0" presId="urn:microsoft.com/office/officeart/2005/8/layout/chart3"/>
    <dgm:cxn modelId="{309A0616-8167-4425-969F-7A821A6C3BC1}" srcId="{C9A9A33B-8FE9-43B3-A8F8-4946DB0A83DD}" destId="{5317A802-8776-4904-8BAC-7E8E7CA6B4BE}" srcOrd="1" destOrd="0" parTransId="{0D47EFAE-DA80-4487-B28E-F79D9AA7E66C}" sibTransId="{F28D99CD-64CC-43BD-B83C-F7D311F16E89}"/>
    <dgm:cxn modelId="{BA228FCE-7C41-416B-8A4D-3D70F2FBBF00}" type="presOf" srcId="{C9A9A33B-8FE9-43B3-A8F8-4946DB0A83DD}" destId="{3BF42ECE-590A-4D0A-9686-1C935AE77CA2}" srcOrd="0" destOrd="0" presId="urn:microsoft.com/office/officeart/2005/8/layout/chart3"/>
    <dgm:cxn modelId="{DA16F51A-7B33-40E2-8DEA-258F766B17B5}" type="presOf" srcId="{5317A802-8776-4904-8BAC-7E8E7CA6B4BE}" destId="{36F1B049-E88F-4D00-A8C6-D83C21A24A2F}" srcOrd="1" destOrd="0" presId="urn:microsoft.com/office/officeart/2005/8/layout/chart3"/>
    <dgm:cxn modelId="{5323EDAC-CA37-4ECD-A59B-34A04B802C7B}" type="presOf" srcId="{24C74366-4830-4C6E-9410-8ED4DB99CDD7}" destId="{F623E54F-C739-4D36-A10A-2875169F8EF9}" srcOrd="0" destOrd="0" presId="urn:microsoft.com/office/officeart/2005/8/layout/chart3"/>
    <dgm:cxn modelId="{9E55F87B-AD6D-44D5-8017-8556BDE4846D}" srcId="{C9A9A33B-8FE9-43B3-A8F8-4946DB0A83DD}" destId="{78763A5A-C9C8-472A-B7D6-5B37B4BEB055}" srcOrd="0" destOrd="0" parTransId="{71541F86-8372-441F-9D38-0D7950875EDD}" sibTransId="{9298F803-B3CC-4EE0-B0CB-B7CDFDEC96A1}"/>
    <dgm:cxn modelId="{5483DB97-8400-48A1-ADCE-5807801F0571}" type="presOf" srcId="{24C74366-4830-4C6E-9410-8ED4DB99CDD7}" destId="{E0A60EEE-DD6A-40A5-A3AD-F1D812C19424}" srcOrd="1" destOrd="0" presId="urn:microsoft.com/office/officeart/2005/8/layout/chart3"/>
    <dgm:cxn modelId="{F988492A-4074-4348-BB49-4F8424A3A5FA}" type="presOf" srcId="{78763A5A-C9C8-472A-B7D6-5B37B4BEB055}" destId="{5CA022F7-6584-48E8-B341-F98331D1EC70}" srcOrd="0" destOrd="0" presId="urn:microsoft.com/office/officeart/2005/8/layout/chart3"/>
    <dgm:cxn modelId="{253E0021-16B8-4722-90E8-E48F556A9B5C}" type="presParOf" srcId="{3BF42ECE-590A-4D0A-9686-1C935AE77CA2}" destId="{5CA022F7-6584-48E8-B341-F98331D1EC70}" srcOrd="0" destOrd="0" presId="urn:microsoft.com/office/officeart/2005/8/layout/chart3"/>
    <dgm:cxn modelId="{0761D206-380B-43C0-BDB4-60E13DE0D20E}" type="presParOf" srcId="{3BF42ECE-590A-4D0A-9686-1C935AE77CA2}" destId="{0DD31D3D-8FE3-4FB3-B589-2BF40FDBDBA0}" srcOrd="1" destOrd="0" presId="urn:microsoft.com/office/officeart/2005/8/layout/chart3"/>
    <dgm:cxn modelId="{645FAFEF-EAA4-4E8C-B43A-AF6DF1E48879}" type="presParOf" srcId="{3BF42ECE-590A-4D0A-9686-1C935AE77CA2}" destId="{136A506E-B083-4EAB-9724-B9F894782E26}" srcOrd="2" destOrd="0" presId="urn:microsoft.com/office/officeart/2005/8/layout/chart3"/>
    <dgm:cxn modelId="{460F9513-4B9D-4C0F-AF93-4848E1C2345C}" type="presParOf" srcId="{3BF42ECE-590A-4D0A-9686-1C935AE77CA2}" destId="{36F1B049-E88F-4D00-A8C6-D83C21A24A2F}" srcOrd="3" destOrd="0" presId="urn:microsoft.com/office/officeart/2005/8/layout/chart3"/>
    <dgm:cxn modelId="{A0AE6A3C-1506-4F54-9705-A45EDEC15369}" type="presParOf" srcId="{3BF42ECE-590A-4D0A-9686-1C935AE77CA2}" destId="{F623E54F-C739-4D36-A10A-2875169F8EF9}" srcOrd="4" destOrd="0" presId="urn:microsoft.com/office/officeart/2005/8/layout/chart3"/>
    <dgm:cxn modelId="{94478779-932D-4F6F-BF52-89439102FD4C}" type="presParOf" srcId="{3BF42ECE-590A-4D0A-9686-1C935AE77CA2}" destId="{E0A60EEE-DD6A-40A5-A3AD-F1D812C19424}" srcOrd="5" destOrd="0" presId="urn:microsoft.com/office/officeart/2005/8/layout/chart3"/>
    <dgm:cxn modelId="{2B578A9E-F4DF-4E18-A604-9FF1AFDA5EDD}" type="presParOf" srcId="{3BF42ECE-590A-4D0A-9686-1C935AE77CA2}" destId="{4E725265-B188-4797-A50B-D2DD4BF9B4C9}" srcOrd="6" destOrd="0" presId="urn:microsoft.com/office/officeart/2005/8/layout/chart3"/>
    <dgm:cxn modelId="{45CF3E80-6D70-46AA-B010-CCC15DF7D3C3}" type="presParOf" srcId="{3BF42ECE-590A-4D0A-9686-1C935AE77CA2}" destId="{22F97012-9D60-4ED1-B932-4038A718F20F}" srcOrd="7" destOrd="0" presId="urn:microsoft.com/office/officeart/2005/8/layout/char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7DFD581-DF6E-4D84-9B0D-F304DA338DF4}" type="doc">
      <dgm:prSet loTypeId="urn:microsoft.com/office/officeart/2005/8/layout/cycle6" loCatId="relationship" qsTypeId="urn:microsoft.com/office/officeart/2005/8/quickstyle/3d3" qsCatId="3D" csTypeId="urn:microsoft.com/office/officeart/2005/8/colors/colorful2" csCatId="colorful" phldr="1"/>
      <dgm:spPr/>
      <dgm:t>
        <a:bodyPr/>
        <a:lstStyle/>
        <a:p>
          <a:endParaRPr lang="es-MX"/>
        </a:p>
      </dgm:t>
    </dgm:pt>
    <dgm:pt modelId="{7AFABD20-680D-43AC-A9E2-ADAA6F90EEE1}">
      <dgm:prSet custT="1"/>
      <dgm:spPr/>
      <dgm:t>
        <a:bodyPr/>
        <a:lstStyle/>
        <a:p>
          <a:r>
            <a:rPr lang="es-MX" sz="900" b="1" dirty="0"/>
            <a:t>I. Apoyar y respaldar la comunicación interna respecto de la relevancia de los EP, los requerimientos de decisión de sus participantes y la modificación de los marcos de política, </a:t>
          </a:r>
        </a:p>
      </dgm:t>
    </dgm:pt>
    <dgm:pt modelId="{CD03B2C5-B64C-4B89-9299-76654F97621C}" type="parTrans" cxnId="{AEFC89E0-9564-4D8C-9086-1D75F2F05BBF}">
      <dgm:prSet/>
      <dgm:spPr/>
      <dgm:t>
        <a:bodyPr/>
        <a:lstStyle/>
        <a:p>
          <a:endParaRPr lang="es-MX" b="1">
            <a:solidFill>
              <a:schemeClr val="tx2">
                <a:lumMod val="20000"/>
                <a:lumOff val="80000"/>
              </a:schemeClr>
            </a:solidFill>
          </a:endParaRPr>
        </a:p>
      </dgm:t>
    </dgm:pt>
    <dgm:pt modelId="{37555FEE-D347-452B-9684-529229A332C8}" type="sibTrans" cxnId="{AEFC89E0-9564-4D8C-9086-1D75F2F05BBF}">
      <dgm:prSet/>
      <dgm:spPr/>
      <dgm:t>
        <a:bodyPr/>
        <a:lstStyle/>
        <a:p>
          <a:endParaRPr lang="es-MX" b="1">
            <a:solidFill>
              <a:schemeClr val="tx2">
                <a:lumMod val="20000"/>
                <a:lumOff val="80000"/>
              </a:schemeClr>
            </a:solidFill>
          </a:endParaRPr>
        </a:p>
      </dgm:t>
    </dgm:pt>
    <dgm:pt modelId="{CF98914E-117A-4C48-A012-33B66F1F6A61}">
      <dgm:prSet custT="1"/>
      <dgm:spPr/>
      <dgm:t>
        <a:bodyPr/>
        <a:lstStyle/>
        <a:p>
          <a:r>
            <a:rPr lang="es-MX" sz="900" b="1" dirty="0"/>
            <a:t>II. Asegurar que las y los enlaces nombrados para cada EP tengan capacidad de decisión y conocimiento de la administración pública, esto es Directores/as Generales o Directores/as de Área, </a:t>
          </a:r>
        </a:p>
      </dgm:t>
    </dgm:pt>
    <dgm:pt modelId="{1CAD2053-3253-4C42-A167-78DE8735D7FD}" type="parTrans" cxnId="{8A42DB83-FE4F-4AE2-8CD3-1E29420D143C}">
      <dgm:prSet/>
      <dgm:spPr/>
      <dgm:t>
        <a:bodyPr/>
        <a:lstStyle/>
        <a:p>
          <a:endParaRPr lang="es-MX" b="1">
            <a:solidFill>
              <a:schemeClr val="tx2">
                <a:lumMod val="20000"/>
                <a:lumOff val="80000"/>
              </a:schemeClr>
            </a:solidFill>
          </a:endParaRPr>
        </a:p>
      </dgm:t>
    </dgm:pt>
    <dgm:pt modelId="{0BBEAAB1-19A9-4076-9921-914CCC943DB8}" type="sibTrans" cxnId="{8A42DB83-FE4F-4AE2-8CD3-1E29420D143C}">
      <dgm:prSet/>
      <dgm:spPr/>
      <dgm:t>
        <a:bodyPr/>
        <a:lstStyle/>
        <a:p>
          <a:endParaRPr lang="es-MX" b="1">
            <a:solidFill>
              <a:schemeClr val="tx2">
                <a:lumMod val="20000"/>
                <a:lumOff val="80000"/>
              </a:schemeClr>
            </a:solidFill>
          </a:endParaRPr>
        </a:p>
      </dgm:t>
    </dgm:pt>
    <dgm:pt modelId="{ABA0B5D0-AC1E-492A-8FB5-013EC0AF05FA}">
      <dgm:prSet custT="1"/>
      <dgm:spPr/>
      <dgm:t>
        <a:bodyPr/>
        <a:lstStyle/>
        <a:p>
          <a:r>
            <a:rPr lang="es-MX" sz="800" b="1" dirty="0"/>
            <a:t>III. Garantizar la participación de las y los servidores públicos, a través del compromiso por escrito del Jefe o Jefa Delegacional al inicio de su Administración o en su defecto por Circular emitida por Oficialía Mayor, </a:t>
          </a:r>
        </a:p>
      </dgm:t>
    </dgm:pt>
    <dgm:pt modelId="{8D5426E0-696B-4E96-8DDA-345BDBEF95E2}" type="parTrans" cxnId="{32F1D8AC-3817-482D-9314-F54AED88A52A}">
      <dgm:prSet/>
      <dgm:spPr/>
      <dgm:t>
        <a:bodyPr/>
        <a:lstStyle/>
        <a:p>
          <a:endParaRPr lang="es-MX" b="1">
            <a:solidFill>
              <a:schemeClr val="tx2">
                <a:lumMod val="20000"/>
                <a:lumOff val="80000"/>
              </a:schemeClr>
            </a:solidFill>
          </a:endParaRPr>
        </a:p>
      </dgm:t>
    </dgm:pt>
    <dgm:pt modelId="{4158D8BD-3C4F-4E67-899C-1BBECEEE5888}" type="sibTrans" cxnId="{32F1D8AC-3817-482D-9314-F54AED88A52A}">
      <dgm:prSet/>
      <dgm:spPr/>
      <dgm:t>
        <a:bodyPr/>
        <a:lstStyle/>
        <a:p>
          <a:endParaRPr lang="es-MX" b="1">
            <a:solidFill>
              <a:schemeClr val="tx2">
                <a:lumMod val="20000"/>
                <a:lumOff val="80000"/>
              </a:schemeClr>
            </a:solidFill>
          </a:endParaRPr>
        </a:p>
      </dgm:t>
    </dgm:pt>
    <dgm:pt modelId="{DA768E15-3C92-4407-ADD5-7C5D33E09D3C}">
      <dgm:prSet/>
      <dgm:spPr/>
      <dgm:t>
        <a:bodyPr/>
        <a:lstStyle/>
        <a:p>
          <a:r>
            <a:rPr lang="es-MX" b="1" dirty="0"/>
            <a:t>IV. Promover Esquemas de gestión de la información respectiva a los entes públicos, acordada en cada EP, </a:t>
          </a:r>
        </a:p>
      </dgm:t>
    </dgm:pt>
    <dgm:pt modelId="{ED91A319-8698-4AEE-97DE-AC6D6CECB7E1}" type="parTrans" cxnId="{D2C18982-548A-4379-8640-8EEDBE827E75}">
      <dgm:prSet/>
      <dgm:spPr/>
      <dgm:t>
        <a:bodyPr/>
        <a:lstStyle/>
        <a:p>
          <a:endParaRPr lang="es-MX" b="1">
            <a:solidFill>
              <a:schemeClr val="tx2">
                <a:lumMod val="20000"/>
                <a:lumOff val="80000"/>
              </a:schemeClr>
            </a:solidFill>
          </a:endParaRPr>
        </a:p>
      </dgm:t>
    </dgm:pt>
    <dgm:pt modelId="{902F26E5-25B2-4B8F-97E3-C34B86AE5925}" type="sibTrans" cxnId="{D2C18982-548A-4379-8640-8EEDBE827E75}">
      <dgm:prSet/>
      <dgm:spPr/>
      <dgm:t>
        <a:bodyPr/>
        <a:lstStyle/>
        <a:p>
          <a:endParaRPr lang="es-MX" b="1">
            <a:solidFill>
              <a:schemeClr val="tx2">
                <a:lumMod val="20000"/>
                <a:lumOff val="80000"/>
              </a:schemeClr>
            </a:solidFill>
          </a:endParaRPr>
        </a:p>
      </dgm:t>
    </dgm:pt>
    <dgm:pt modelId="{6F7D78F0-4DE7-49CA-BA17-F7AE56616122}" type="pres">
      <dgm:prSet presAssocID="{07DFD581-DF6E-4D84-9B0D-F304DA338DF4}" presName="cycle" presStyleCnt="0">
        <dgm:presLayoutVars>
          <dgm:dir/>
          <dgm:resizeHandles val="exact"/>
        </dgm:presLayoutVars>
      </dgm:prSet>
      <dgm:spPr/>
      <dgm:t>
        <a:bodyPr/>
        <a:lstStyle/>
        <a:p>
          <a:endParaRPr lang="es-MX"/>
        </a:p>
      </dgm:t>
    </dgm:pt>
    <dgm:pt modelId="{F6B2E868-5BE1-406A-9D21-610076DC408D}" type="pres">
      <dgm:prSet presAssocID="{7AFABD20-680D-43AC-A9E2-ADAA6F90EEE1}" presName="node" presStyleLbl="node1" presStyleIdx="0" presStyleCnt="4" custRadScaleRad="88514" custRadScaleInc="4600">
        <dgm:presLayoutVars>
          <dgm:bulletEnabled val="1"/>
        </dgm:presLayoutVars>
      </dgm:prSet>
      <dgm:spPr/>
      <dgm:t>
        <a:bodyPr/>
        <a:lstStyle/>
        <a:p>
          <a:endParaRPr lang="es-MX"/>
        </a:p>
      </dgm:t>
    </dgm:pt>
    <dgm:pt modelId="{34827A4C-8F70-4355-A462-D4D20226827E}" type="pres">
      <dgm:prSet presAssocID="{7AFABD20-680D-43AC-A9E2-ADAA6F90EEE1}" presName="spNode" presStyleCnt="0"/>
      <dgm:spPr/>
    </dgm:pt>
    <dgm:pt modelId="{4B536290-A777-4D9A-B136-7CBDCFF98DE6}" type="pres">
      <dgm:prSet presAssocID="{37555FEE-D347-452B-9684-529229A332C8}" presName="sibTrans" presStyleLbl="sibTrans1D1" presStyleIdx="0" presStyleCnt="4"/>
      <dgm:spPr/>
      <dgm:t>
        <a:bodyPr/>
        <a:lstStyle/>
        <a:p>
          <a:endParaRPr lang="es-MX"/>
        </a:p>
      </dgm:t>
    </dgm:pt>
    <dgm:pt modelId="{13A55C5F-2755-42BD-96B4-FEBCDCBF7F96}" type="pres">
      <dgm:prSet presAssocID="{CF98914E-117A-4C48-A012-33B66F1F6A61}" presName="node" presStyleLbl="node1" presStyleIdx="1" presStyleCnt="4" custScaleX="131872" custScaleY="137940">
        <dgm:presLayoutVars>
          <dgm:bulletEnabled val="1"/>
        </dgm:presLayoutVars>
      </dgm:prSet>
      <dgm:spPr/>
      <dgm:t>
        <a:bodyPr/>
        <a:lstStyle/>
        <a:p>
          <a:endParaRPr lang="es-MX"/>
        </a:p>
      </dgm:t>
    </dgm:pt>
    <dgm:pt modelId="{F67CD8FC-5860-48CF-AFE1-6FFE2A00D449}" type="pres">
      <dgm:prSet presAssocID="{CF98914E-117A-4C48-A012-33B66F1F6A61}" presName="spNode" presStyleCnt="0"/>
      <dgm:spPr/>
    </dgm:pt>
    <dgm:pt modelId="{CC645EF8-A07A-4CD1-94C9-3175E39F2A4B}" type="pres">
      <dgm:prSet presAssocID="{0BBEAAB1-19A9-4076-9921-914CCC943DB8}" presName="sibTrans" presStyleLbl="sibTrans1D1" presStyleIdx="1" presStyleCnt="4"/>
      <dgm:spPr/>
      <dgm:t>
        <a:bodyPr/>
        <a:lstStyle/>
        <a:p>
          <a:endParaRPr lang="es-MX"/>
        </a:p>
      </dgm:t>
    </dgm:pt>
    <dgm:pt modelId="{1BD0750E-6CF6-43E4-A778-3A67D4ED7048}" type="pres">
      <dgm:prSet presAssocID="{ABA0B5D0-AC1E-492A-8FB5-013EC0AF05FA}" presName="node" presStyleLbl="node1" presStyleIdx="2" presStyleCnt="4" custScaleY="120877" custRadScaleRad="93077" custRadScaleInc="-2041">
        <dgm:presLayoutVars>
          <dgm:bulletEnabled val="1"/>
        </dgm:presLayoutVars>
      </dgm:prSet>
      <dgm:spPr/>
      <dgm:t>
        <a:bodyPr/>
        <a:lstStyle/>
        <a:p>
          <a:endParaRPr lang="es-MX"/>
        </a:p>
      </dgm:t>
    </dgm:pt>
    <dgm:pt modelId="{A203A91C-B044-418F-988F-574FA08DF655}" type="pres">
      <dgm:prSet presAssocID="{ABA0B5D0-AC1E-492A-8FB5-013EC0AF05FA}" presName="spNode" presStyleCnt="0"/>
      <dgm:spPr/>
    </dgm:pt>
    <dgm:pt modelId="{53494EA0-9D72-483C-B4C5-0330B0F644BD}" type="pres">
      <dgm:prSet presAssocID="{4158D8BD-3C4F-4E67-899C-1BBECEEE5888}" presName="sibTrans" presStyleLbl="sibTrans1D1" presStyleIdx="2" presStyleCnt="4"/>
      <dgm:spPr/>
      <dgm:t>
        <a:bodyPr/>
        <a:lstStyle/>
        <a:p>
          <a:endParaRPr lang="es-MX"/>
        </a:p>
      </dgm:t>
    </dgm:pt>
    <dgm:pt modelId="{E567CBE7-7740-4554-A5C8-A9606A2FF768}" type="pres">
      <dgm:prSet presAssocID="{DA768E15-3C92-4407-ADD5-7C5D33E09D3C}" presName="node" presStyleLbl="node1" presStyleIdx="3" presStyleCnt="4">
        <dgm:presLayoutVars>
          <dgm:bulletEnabled val="1"/>
        </dgm:presLayoutVars>
      </dgm:prSet>
      <dgm:spPr/>
      <dgm:t>
        <a:bodyPr/>
        <a:lstStyle/>
        <a:p>
          <a:endParaRPr lang="es-MX"/>
        </a:p>
      </dgm:t>
    </dgm:pt>
    <dgm:pt modelId="{F3C9D086-85CE-4ADD-944D-E69B6094063F}" type="pres">
      <dgm:prSet presAssocID="{DA768E15-3C92-4407-ADD5-7C5D33E09D3C}" presName="spNode" presStyleCnt="0"/>
      <dgm:spPr/>
    </dgm:pt>
    <dgm:pt modelId="{D7741EA7-9DF0-432B-9E71-052CEE15780F}" type="pres">
      <dgm:prSet presAssocID="{902F26E5-25B2-4B8F-97E3-C34B86AE5925}" presName="sibTrans" presStyleLbl="sibTrans1D1" presStyleIdx="3" presStyleCnt="4"/>
      <dgm:spPr/>
      <dgm:t>
        <a:bodyPr/>
        <a:lstStyle/>
        <a:p>
          <a:endParaRPr lang="es-MX"/>
        </a:p>
      </dgm:t>
    </dgm:pt>
  </dgm:ptLst>
  <dgm:cxnLst>
    <dgm:cxn modelId="{32F1D8AC-3817-482D-9314-F54AED88A52A}" srcId="{07DFD581-DF6E-4D84-9B0D-F304DA338DF4}" destId="{ABA0B5D0-AC1E-492A-8FB5-013EC0AF05FA}" srcOrd="2" destOrd="0" parTransId="{8D5426E0-696B-4E96-8DDA-345BDBEF95E2}" sibTransId="{4158D8BD-3C4F-4E67-899C-1BBECEEE5888}"/>
    <dgm:cxn modelId="{75185194-61CD-497B-AF32-113BDCF71535}" type="presOf" srcId="{07DFD581-DF6E-4D84-9B0D-F304DA338DF4}" destId="{6F7D78F0-4DE7-49CA-BA17-F7AE56616122}" srcOrd="0" destOrd="0" presId="urn:microsoft.com/office/officeart/2005/8/layout/cycle6"/>
    <dgm:cxn modelId="{8A42DB83-FE4F-4AE2-8CD3-1E29420D143C}" srcId="{07DFD581-DF6E-4D84-9B0D-F304DA338DF4}" destId="{CF98914E-117A-4C48-A012-33B66F1F6A61}" srcOrd="1" destOrd="0" parTransId="{1CAD2053-3253-4C42-A167-78DE8735D7FD}" sibTransId="{0BBEAAB1-19A9-4076-9921-914CCC943DB8}"/>
    <dgm:cxn modelId="{F5286830-881A-484B-959F-1950553C3980}" type="presOf" srcId="{ABA0B5D0-AC1E-492A-8FB5-013EC0AF05FA}" destId="{1BD0750E-6CF6-43E4-A778-3A67D4ED7048}" srcOrd="0" destOrd="0" presId="urn:microsoft.com/office/officeart/2005/8/layout/cycle6"/>
    <dgm:cxn modelId="{0D12351D-0D08-4733-BA8A-D64B7250FECF}" type="presOf" srcId="{DA768E15-3C92-4407-ADD5-7C5D33E09D3C}" destId="{E567CBE7-7740-4554-A5C8-A9606A2FF768}" srcOrd="0" destOrd="0" presId="urn:microsoft.com/office/officeart/2005/8/layout/cycle6"/>
    <dgm:cxn modelId="{940B068D-B3F7-42CE-B210-C7A8E6AD626E}" type="presOf" srcId="{CF98914E-117A-4C48-A012-33B66F1F6A61}" destId="{13A55C5F-2755-42BD-96B4-FEBCDCBF7F96}" srcOrd="0" destOrd="0" presId="urn:microsoft.com/office/officeart/2005/8/layout/cycle6"/>
    <dgm:cxn modelId="{D2C18982-548A-4379-8640-8EEDBE827E75}" srcId="{07DFD581-DF6E-4D84-9B0D-F304DA338DF4}" destId="{DA768E15-3C92-4407-ADD5-7C5D33E09D3C}" srcOrd="3" destOrd="0" parTransId="{ED91A319-8698-4AEE-97DE-AC6D6CECB7E1}" sibTransId="{902F26E5-25B2-4B8F-97E3-C34B86AE5925}"/>
    <dgm:cxn modelId="{F3A5E502-C96B-4B77-B4EA-8122CCED39F8}" type="presOf" srcId="{4158D8BD-3C4F-4E67-899C-1BBECEEE5888}" destId="{53494EA0-9D72-483C-B4C5-0330B0F644BD}" srcOrd="0" destOrd="0" presId="urn:microsoft.com/office/officeart/2005/8/layout/cycle6"/>
    <dgm:cxn modelId="{79F7F441-675C-4B32-ADC3-01450D538C13}" type="presOf" srcId="{902F26E5-25B2-4B8F-97E3-C34B86AE5925}" destId="{D7741EA7-9DF0-432B-9E71-052CEE15780F}" srcOrd="0" destOrd="0" presId="urn:microsoft.com/office/officeart/2005/8/layout/cycle6"/>
    <dgm:cxn modelId="{812E7751-55C7-4025-A942-F26579F6E1B4}" type="presOf" srcId="{0BBEAAB1-19A9-4076-9921-914CCC943DB8}" destId="{CC645EF8-A07A-4CD1-94C9-3175E39F2A4B}" srcOrd="0" destOrd="0" presId="urn:microsoft.com/office/officeart/2005/8/layout/cycle6"/>
    <dgm:cxn modelId="{26F0C5F4-6341-4046-B423-9F2508DDA9C0}" type="presOf" srcId="{37555FEE-D347-452B-9684-529229A332C8}" destId="{4B536290-A777-4D9A-B136-7CBDCFF98DE6}" srcOrd="0" destOrd="0" presId="urn:microsoft.com/office/officeart/2005/8/layout/cycle6"/>
    <dgm:cxn modelId="{24403352-93D2-4788-AD8B-42F4785FE0FC}" type="presOf" srcId="{7AFABD20-680D-43AC-A9E2-ADAA6F90EEE1}" destId="{F6B2E868-5BE1-406A-9D21-610076DC408D}" srcOrd="0" destOrd="0" presId="urn:microsoft.com/office/officeart/2005/8/layout/cycle6"/>
    <dgm:cxn modelId="{AEFC89E0-9564-4D8C-9086-1D75F2F05BBF}" srcId="{07DFD581-DF6E-4D84-9B0D-F304DA338DF4}" destId="{7AFABD20-680D-43AC-A9E2-ADAA6F90EEE1}" srcOrd="0" destOrd="0" parTransId="{CD03B2C5-B64C-4B89-9299-76654F97621C}" sibTransId="{37555FEE-D347-452B-9684-529229A332C8}"/>
    <dgm:cxn modelId="{E6ECBAB3-FF5F-4BC2-BB84-3150E8B3047B}" type="presParOf" srcId="{6F7D78F0-4DE7-49CA-BA17-F7AE56616122}" destId="{F6B2E868-5BE1-406A-9D21-610076DC408D}" srcOrd="0" destOrd="0" presId="urn:microsoft.com/office/officeart/2005/8/layout/cycle6"/>
    <dgm:cxn modelId="{F36F9733-C55A-4BFE-B6F6-9FD670DE3092}" type="presParOf" srcId="{6F7D78F0-4DE7-49CA-BA17-F7AE56616122}" destId="{34827A4C-8F70-4355-A462-D4D20226827E}" srcOrd="1" destOrd="0" presId="urn:microsoft.com/office/officeart/2005/8/layout/cycle6"/>
    <dgm:cxn modelId="{8D6DC53F-5F97-4D3A-AAD5-393C570E1B17}" type="presParOf" srcId="{6F7D78F0-4DE7-49CA-BA17-F7AE56616122}" destId="{4B536290-A777-4D9A-B136-7CBDCFF98DE6}" srcOrd="2" destOrd="0" presId="urn:microsoft.com/office/officeart/2005/8/layout/cycle6"/>
    <dgm:cxn modelId="{8A8E951A-9B77-490C-978E-C0A3FC4ABA4F}" type="presParOf" srcId="{6F7D78F0-4DE7-49CA-BA17-F7AE56616122}" destId="{13A55C5F-2755-42BD-96B4-FEBCDCBF7F96}" srcOrd="3" destOrd="0" presId="urn:microsoft.com/office/officeart/2005/8/layout/cycle6"/>
    <dgm:cxn modelId="{2C31C1E2-3571-4DF5-9F14-166F1E385B80}" type="presParOf" srcId="{6F7D78F0-4DE7-49CA-BA17-F7AE56616122}" destId="{F67CD8FC-5860-48CF-AFE1-6FFE2A00D449}" srcOrd="4" destOrd="0" presId="urn:microsoft.com/office/officeart/2005/8/layout/cycle6"/>
    <dgm:cxn modelId="{5F7F106A-33B5-49DE-A121-BA0A02C2820C}" type="presParOf" srcId="{6F7D78F0-4DE7-49CA-BA17-F7AE56616122}" destId="{CC645EF8-A07A-4CD1-94C9-3175E39F2A4B}" srcOrd="5" destOrd="0" presId="urn:microsoft.com/office/officeart/2005/8/layout/cycle6"/>
    <dgm:cxn modelId="{9233433E-10E1-49A7-9CA6-9B99DD0E66A9}" type="presParOf" srcId="{6F7D78F0-4DE7-49CA-BA17-F7AE56616122}" destId="{1BD0750E-6CF6-43E4-A778-3A67D4ED7048}" srcOrd="6" destOrd="0" presId="urn:microsoft.com/office/officeart/2005/8/layout/cycle6"/>
    <dgm:cxn modelId="{16387C1F-1313-403C-B2C1-1217C09A4D7B}" type="presParOf" srcId="{6F7D78F0-4DE7-49CA-BA17-F7AE56616122}" destId="{A203A91C-B044-418F-988F-574FA08DF655}" srcOrd="7" destOrd="0" presId="urn:microsoft.com/office/officeart/2005/8/layout/cycle6"/>
    <dgm:cxn modelId="{79EC04F5-1674-4C2F-A9C0-1A176F989C1B}" type="presParOf" srcId="{6F7D78F0-4DE7-49CA-BA17-F7AE56616122}" destId="{53494EA0-9D72-483C-B4C5-0330B0F644BD}" srcOrd="8" destOrd="0" presId="urn:microsoft.com/office/officeart/2005/8/layout/cycle6"/>
    <dgm:cxn modelId="{7EAD8DF9-8B0D-40B6-B2AB-C4B6A14946BA}" type="presParOf" srcId="{6F7D78F0-4DE7-49CA-BA17-F7AE56616122}" destId="{E567CBE7-7740-4554-A5C8-A9606A2FF768}" srcOrd="9" destOrd="0" presId="urn:microsoft.com/office/officeart/2005/8/layout/cycle6"/>
    <dgm:cxn modelId="{0C491E24-941F-4595-82DA-5B17B0E74449}" type="presParOf" srcId="{6F7D78F0-4DE7-49CA-BA17-F7AE56616122}" destId="{F3C9D086-85CE-4ADD-944D-E69B6094063F}" srcOrd="10" destOrd="0" presId="urn:microsoft.com/office/officeart/2005/8/layout/cycle6"/>
    <dgm:cxn modelId="{425DF02B-9EA5-46E7-94B6-848BBFDFC5F6}" type="presParOf" srcId="{6F7D78F0-4DE7-49CA-BA17-F7AE56616122}" destId="{D7741EA7-9DF0-432B-9E71-052CEE15780F}" srcOrd="11" destOrd="0" presId="urn:microsoft.com/office/officeart/2005/8/layout/cycle6"/>
  </dgm:cxnLst>
  <dgm:bg>
    <a:gradFill>
      <a:gsLst>
        <a:gs pos="0">
          <a:schemeClr val="accent3">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3175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42B1B6-AA8E-4B73-B77C-451C379F4F81}" type="doc">
      <dgm:prSet loTypeId="urn:microsoft.com/office/officeart/2005/8/layout/matrix3" loCatId="matrix" qsTypeId="urn:microsoft.com/office/officeart/2005/8/quickstyle/simple3" qsCatId="simple" csTypeId="urn:microsoft.com/office/officeart/2005/8/colors/colorful1" csCatId="colorful" phldr="1"/>
      <dgm:spPr>
        <a:scene3d>
          <a:camera prst="perspectiveFront" fov="3300000">
            <a:rot lat="486000" lon="19530000" rev="174000"/>
          </a:camera>
          <a:lightRig rig="harsh" dir="t">
            <a:rot lat="0" lon="0" rev="3000000"/>
          </a:lightRig>
        </a:scene3d>
      </dgm:spPr>
      <dgm:t>
        <a:bodyPr/>
        <a:lstStyle/>
        <a:p>
          <a:endParaRPr lang="es-MX"/>
        </a:p>
      </dgm:t>
    </dgm:pt>
    <dgm:pt modelId="{60B6F071-D7A3-4EF1-8032-8ACC5575F268}">
      <dgm:prSet phldrT="[Texto]"/>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s-MX" dirty="0">
              <a:solidFill>
                <a:schemeClr val="tx1">
                  <a:lumMod val="50000"/>
                  <a:lumOff val="50000"/>
                </a:schemeClr>
              </a:solidFill>
            </a:rPr>
            <a:t>Designar mediante oficio suscrito por la persona titular de la Instancia Ejecutora, un enlace que les represente en el espacio de participación </a:t>
          </a:r>
        </a:p>
      </dgm:t>
    </dgm:pt>
    <dgm:pt modelId="{FE9D301A-F18F-4664-A738-12F00B797BAF}" type="parTrans" cxnId="{5CA46A2A-1E57-4643-AC2B-F04C4E728EF2}">
      <dgm:prSet/>
      <dgm:spPr/>
      <dgm:t>
        <a:bodyPr/>
        <a:lstStyle/>
        <a:p>
          <a:endParaRPr lang="es-MX">
            <a:solidFill>
              <a:schemeClr val="tx1">
                <a:lumMod val="50000"/>
                <a:lumOff val="50000"/>
              </a:schemeClr>
            </a:solidFill>
          </a:endParaRPr>
        </a:p>
      </dgm:t>
    </dgm:pt>
    <dgm:pt modelId="{4EF5F8D6-0B04-435B-BF3D-F867C82B9122}" type="sibTrans" cxnId="{5CA46A2A-1E57-4643-AC2B-F04C4E728EF2}">
      <dgm:prSet/>
      <dgm:spPr/>
      <dgm:t>
        <a:bodyPr/>
        <a:lstStyle/>
        <a:p>
          <a:endParaRPr lang="es-MX">
            <a:solidFill>
              <a:schemeClr val="tx1">
                <a:lumMod val="50000"/>
                <a:lumOff val="50000"/>
              </a:schemeClr>
            </a:solidFill>
          </a:endParaRPr>
        </a:p>
      </dgm:t>
    </dgm:pt>
    <dgm:pt modelId="{F2ED2E87-BDAE-40CE-87E6-57B1BB021FB3}">
      <dgm:prSet phldrT="[Texto]"/>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s-MX" dirty="0">
              <a:solidFill>
                <a:schemeClr val="tx1">
                  <a:lumMod val="50000"/>
                  <a:lumOff val="50000"/>
                </a:schemeClr>
              </a:solidFill>
            </a:rPr>
            <a:t>Facilitar locaciones que sirvan de sede para las reuniones de cada Espacio de Participación</a:t>
          </a:r>
        </a:p>
      </dgm:t>
    </dgm:pt>
    <dgm:pt modelId="{03A1BEB2-08DF-4471-A0D0-9CD42334DEA8}" type="parTrans" cxnId="{B6EE961E-FBA4-4F72-96FB-5409A3EB7BA9}">
      <dgm:prSet/>
      <dgm:spPr/>
      <dgm:t>
        <a:bodyPr/>
        <a:lstStyle/>
        <a:p>
          <a:endParaRPr lang="es-MX">
            <a:solidFill>
              <a:schemeClr val="tx1">
                <a:lumMod val="50000"/>
                <a:lumOff val="50000"/>
              </a:schemeClr>
            </a:solidFill>
          </a:endParaRPr>
        </a:p>
      </dgm:t>
    </dgm:pt>
    <dgm:pt modelId="{2CB868F0-0DEC-471D-BADE-6827FA64A32E}" type="sibTrans" cxnId="{B6EE961E-FBA4-4F72-96FB-5409A3EB7BA9}">
      <dgm:prSet/>
      <dgm:spPr/>
      <dgm:t>
        <a:bodyPr/>
        <a:lstStyle/>
        <a:p>
          <a:endParaRPr lang="es-MX">
            <a:solidFill>
              <a:schemeClr val="tx1">
                <a:lumMod val="50000"/>
                <a:lumOff val="50000"/>
              </a:schemeClr>
            </a:solidFill>
          </a:endParaRPr>
        </a:p>
      </dgm:t>
    </dgm:pt>
    <dgm:pt modelId="{BFEAE7DD-C391-4C49-B15B-F443D40F9DAD}">
      <dgm:prSet phldrT="[Texto]"/>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s-MX" dirty="0">
              <a:solidFill>
                <a:schemeClr val="tx1">
                  <a:lumMod val="75000"/>
                  <a:lumOff val="25000"/>
                </a:schemeClr>
              </a:solidFill>
            </a:rPr>
            <a:t>Formar parte de las Coordinaciones Colegiadas </a:t>
          </a:r>
        </a:p>
      </dgm:t>
    </dgm:pt>
    <dgm:pt modelId="{84E1DC3D-6A23-4D57-8D45-4D16015658C5}" type="parTrans" cxnId="{34AE9509-CAD5-4907-9CEB-666FC1A75B6D}">
      <dgm:prSet/>
      <dgm:spPr/>
      <dgm:t>
        <a:bodyPr/>
        <a:lstStyle/>
        <a:p>
          <a:endParaRPr lang="es-MX">
            <a:solidFill>
              <a:schemeClr val="tx1">
                <a:lumMod val="50000"/>
                <a:lumOff val="50000"/>
              </a:schemeClr>
            </a:solidFill>
          </a:endParaRPr>
        </a:p>
      </dgm:t>
    </dgm:pt>
    <dgm:pt modelId="{E7AFC801-69D6-42C6-BC50-C4FF1E65EA2A}" type="sibTrans" cxnId="{34AE9509-CAD5-4907-9CEB-666FC1A75B6D}">
      <dgm:prSet/>
      <dgm:spPr/>
      <dgm:t>
        <a:bodyPr/>
        <a:lstStyle/>
        <a:p>
          <a:endParaRPr lang="es-MX">
            <a:solidFill>
              <a:schemeClr val="tx1">
                <a:lumMod val="50000"/>
                <a:lumOff val="50000"/>
              </a:schemeClr>
            </a:solidFill>
          </a:endParaRPr>
        </a:p>
      </dgm:t>
    </dgm:pt>
    <dgm:pt modelId="{00201C79-EC0C-4008-BFE6-B988B13E0CAF}">
      <dgm:prSet phldrT="[Texto]" phldr="1"/>
      <dgm:spPr/>
      <dgm:t>
        <a:bodyPr/>
        <a:lstStyle/>
        <a:p>
          <a:endParaRPr lang="es-MX" dirty="0">
            <a:solidFill>
              <a:schemeClr val="tx1">
                <a:lumMod val="50000"/>
                <a:lumOff val="50000"/>
              </a:schemeClr>
            </a:solidFill>
          </a:endParaRPr>
        </a:p>
      </dgm:t>
    </dgm:pt>
    <dgm:pt modelId="{ED8598E6-005D-42AC-B123-9C94456B3B54}" type="parTrans" cxnId="{D14F60D9-139A-4BCF-BAD7-54E3B7C179FA}">
      <dgm:prSet/>
      <dgm:spPr/>
      <dgm:t>
        <a:bodyPr/>
        <a:lstStyle/>
        <a:p>
          <a:endParaRPr lang="es-MX">
            <a:solidFill>
              <a:schemeClr val="tx1">
                <a:lumMod val="50000"/>
                <a:lumOff val="50000"/>
              </a:schemeClr>
            </a:solidFill>
          </a:endParaRPr>
        </a:p>
      </dgm:t>
    </dgm:pt>
    <dgm:pt modelId="{ECE2E1B9-2308-4776-9299-2C987BB3C9F6}" type="sibTrans" cxnId="{D14F60D9-139A-4BCF-BAD7-54E3B7C179FA}">
      <dgm:prSet/>
      <dgm:spPr/>
      <dgm:t>
        <a:bodyPr/>
        <a:lstStyle/>
        <a:p>
          <a:endParaRPr lang="es-MX">
            <a:solidFill>
              <a:schemeClr val="tx1">
                <a:lumMod val="50000"/>
                <a:lumOff val="50000"/>
              </a:schemeClr>
            </a:solidFill>
          </a:endParaRPr>
        </a:p>
      </dgm:t>
    </dgm:pt>
    <dgm:pt modelId="{0F947CB1-42A9-4ED4-B803-B7CF8D71DA5D}">
      <dgm:prSet/>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t>
        <a:bodyPr/>
        <a:lstStyle/>
        <a:p>
          <a:r>
            <a:rPr lang="es-MX" dirty="0">
              <a:solidFill>
                <a:schemeClr val="tx1">
                  <a:lumMod val="50000"/>
                  <a:lumOff val="50000"/>
                </a:schemeClr>
              </a:solidFill>
            </a:rPr>
            <a:t>Adoptar las observaciones, sugerencias, opiniones  y recomendaciones realizadas en el Espacio de Participación para el mejoramiento de la  implementación de las estrategias contenidas en el plan de trabajo</a:t>
          </a:r>
        </a:p>
      </dgm:t>
    </dgm:pt>
    <dgm:pt modelId="{37AFC086-DD5E-42C7-9E30-DB00177C9195}" type="parTrans" cxnId="{D8CA9652-E370-4697-BEBB-258CB0F25DA7}">
      <dgm:prSet/>
      <dgm:spPr/>
      <dgm:t>
        <a:bodyPr/>
        <a:lstStyle/>
        <a:p>
          <a:endParaRPr lang="es-MX"/>
        </a:p>
      </dgm:t>
    </dgm:pt>
    <dgm:pt modelId="{C88B2878-09A6-4DCF-884B-95D270F65136}" type="sibTrans" cxnId="{D8CA9652-E370-4697-BEBB-258CB0F25DA7}">
      <dgm:prSet/>
      <dgm:spPr/>
      <dgm:t>
        <a:bodyPr/>
        <a:lstStyle/>
        <a:p>
          <a:endParaRPr lang="es-MX"/>
        </a:p>
      </dgm:t>
    </dgm:pt>
    <dgm:pt modelId="{D047D2AC-672A-468E-B89A-E31A782EC654}" type="pres">
      <dgm:prSet presAssocID="{2F42B1B6-AA8E-4B73-B77C-451C379F4F81}" presName="matrix" presStyleCnt="0">
        <dgm:presLayoutVars>
          <dgm:chMax val="1"/>
          <dgm:dir/>
          <dgm:resizeHandles val="exact"/>
        </dgm:presLayoutVars>
      </dgm:prSet>
      <dgm:spPr/>
      <dgm:t>
        <a:bodyPr/>
        <a:lstStyle/>
        <a:p>
          <a:endParaRPr lang="es-MX"/>
        </a:p>
      </dgm:t>
    </dgm:pt>
    <dgm:pt modelId="{8397DEC4-E5D2-446C-96D7-8B79834BB7D5}" type="pres">
      <dgm:prSet presAssocID="{2F42B1B6-AA8E-4B73-B77C-451C379F4F81}" presName="diamond" presStyleLbl="bgShp" presStyleIdx="0" presStyleCnt="1" custLinFactNeighborX="-2500"/>
      <dgm:spPr>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gm:spPr>
    </dgm:pt>
    <dgm:pt modelId="{6876F17A-06CF-417D-B511-980EE1E95162}" type="pres">
      <dgm:prSet presAssocID="{2F42B1B6-AA8E-4B73-B77C-451C379F4F81}" presName="quad1" presStyleLbl="node1" presStyleIdx="0" presStyleCnt="4">
        <dgm:presLayoutVars>
          <dgm:chMax val="0"/>
          <dgm:chPref val="0"/>
          <dgm:bulletEnabled val="1"/>
        </dgm:presLayoutVars>
      </dgm:prSet>
      <dgm:spPr/>
      <dgm:t>
        <a:bodyPr/>
        <a:lstStyle/>
        <a:p>
          <a:endParaRPr lang="es-MX"/>
        </a:p>
      </dgm:t>
    </dgm:pt>
    <dgm:pt modelId="{5D036A4D-4FBB-4732-A719-EB75122B24FA}" type="pres">
      <dgm:prSet presAssocID="{2F42B1B6-AA8E-4B73-B77C-451C379F4F81}" presName="quad2" presStyleLbl="node1" presStyleIdx="1" presStyleCnt="4">
        <dgm:presLayoutVars>
          <dgm:chMax val="0"/>
          <dgm:chPref val="0"/>
          <dgm:bulletEnabled val="1"/>
        </dgm:presLayoutVars>
      </dgm:prSet>
      <dgm:spPr/>
      <dgm:t>
        <a:bodyPr/>
        <a:lstStyle/>
        <a:p>
          <a:endParaRPr lang="es-MX"/>
        </a:p>
      </dgm:t>
    </dgm:pt>
    <dgm:pt modelId="{DCDBEF63-CE67-4A92-908B-AD4C4D9DE71C}" type="pres">
      <dgm:prSet presAssocID="{2F42B1B6-AA8E-4B73-B77C-451C379F4F81}" presName="quad3" presStyleLbl="node1" presStyleIdx="2" presStyleCnt="4">
        <dgm:presLayoutVars>
          <dgm:chMax val="0"/>
          <dgm:chPref val="0"/>
          <dgm:bulletEnabled val="1"/>
        </dgm:presLayoutVars>
      </dgm:prSet>
      <dgm:spPr/>
      <dgm:t>
        <a:bodyPr/>
        <a:lstStyle/>
        <a:p>
          <a:endParaRPr lang="es-MX"/>
        </a:p>
      </dgm:t>
    </dgm:pt>
    <dgm:pt modelId="{EEC94D28-1064-4C46-9A30-F4AA7C2517B7}" type="pres">
      <dgm:prSet presAssocID="{2F42B1B6-AA8E-4B73-B77C-451C379F4F81}" presName="quad4" presStyleLbl="node1" presStyleIdx="3" presStyleCnt="4">
        <dgm:presLayoutVars>
          <dgm:chMax val="0"/>
          <dgm:chPref val="0"/>
          <dgm:bulletEnabled val="1"/>
        </dgm:presLayoutVars>
      </dgm:prSet>
      <dgm:spPr/>
      <dgm:t>
        <a:bodyPr/>
        <a:lstStyle/>
        <a:p>
          <a:endParaRPr lang="es-MX"/>
        </a:p>
      </dgm:t>
    </dgm:pt>
  </dgm:ptLst>
  <dgm:cxnLst>
    <dgm:cxn modelId="{5CA46A2A-1E57-4643-AC2B-F04C4E728EF2}" srcId="{2F42B1B6-AA8E-4B73-B77C-451C379F4F81}" destId="{60B6F071-D7A3-4EF1-8032-8ACC5575F268}" srcOrd="0" destOrd="0" parTransId="{FE9D301A-F18F-4664-A738-12F00B797BAF}" sibTransId="{4EF5F8D6-0B04-435B-BF3D-F867C82B9122}"/>
    <dgm:cxn modelId="{D8CA9652-E370-4697-BEBB-258CB0F25DA7}" srcId="{2F42B1B6-AA8E-4B73-B77C-451C379F4F81}" destId="{0F947CB1-42A9-4ED4-B803-B7CF8D71DA5D}" srcOrd="3" destOrd="0" parTransId="{37AFC086-DD5E-42C7-9E30-DB00177C9195}" sibTransId="{C88B2878-09A6-4DCF-884B-95D270F65136}"/>
    <dgm:cxn modelId="{41FB0BA7-911C-4297-8771-FC0B5E74123D}" type="presOf" srcId="{60B6F071-D7A3-4EF1-8032-8ACC5575F268}" destId="{6876F17A-06CF-417D-B511-980EE1E95162}" srcOrd="0" destOrd="0" presId="urn:microsoft.com/office/officeart/2005/8/layout/matrix3"/>
    <dgm:cxn modelId="{75EB571A-B73F-4612-A221-7BA9CAE679D6}" type="presOf" srcId="{BFEAE7DD-C391-4C49-B15B-F443D40F9DAD}" destId="{DCDBEF63-CE67-4A92-908B-AD4C4D9DE71C}" srcOrd="0" destOrd="0" presId="urn:microsoft.com/office/officeart/2005/8/layout/matrix3"/>
    <dgm:cxn modelId="{D14F60D9-139A-4BCF-BAD7-54E3B7C179FA}" srcId="{2F42B1B6-AA8E-4B73-B77C-451C379F4F81}" destId="{00201C79-EC0C-4008-BFE6-B988B13E0CAF}" srcOrd="4" destOrd="0" parTransId="{ED8598E6-005D-42AC-B123-9C94456B3B54}" sibTransId="{ECE2E1B9-2308-4776-9299-2C987BB3C9F6}"/>
    <dgm:cxn modelId="{0E8CEA0C-45BA-4855-A032-88C1BD9B1031}" type="presOf" srcId="{0F947CB1-42A9-4ED4-B803-B7CF8D71DA5D}" destId="{EEC94D28-1064-4C46-9A30-F4AA7C2517B7}" srcOrd="0" destOrd="0" presId="urn:microsoft.com/office/officeart/2005/8/layout/matrix3"/>
    <dgm:cxn modelId="{34AE9509-CAD5-4907-9CEB-666FC1A75B6D}" srcId="{2F42B1B6-AA8E-4B73-B77C-451C379F4F81}" destId="{BFEAE7DD-C391-4C49-B15B-F443D40F9DAD}" srcOrd="2" destOrd="0" parTransId="{84E1DC3D-6A23-4D57-8D45-4D16015658C5}" sibTransId="{E7AFC801-69D6-42C6-BC50-C4FF1E65EA2A}"/>
    <dgm:cxn modelId="{88D47C61-D9EF-4F2F-A670-1CCBDF2A8086}" type="presOf" srcId="{F2ED2E87-BDAE-40CE-87E6-57B1BB021FB3}" destId="{5D036A4D-4FBB-4732-A719-EB75122B24FA}" srcOrd="0" destOrd="0" presId="urn:microsoft.com/office/officeart/2005/8/layout/matrix3"/>
    <dgm:cxn modelId="{155DEE74-D737-4FCD-9E63-625C43627512}" type="presOf" srcId="{2F42B1B6-AA8E-4B73-B77C-451C379F4F81}" destId="{D047D2AC-672A-468E-B89A-E31A782EC654}" srcOrd="0" destOrd="0" presId="urn:microsoft.com/office/officeart/2005/8/layout/matrix3"/>
    <dgm:cxn modelId="{B6EE961E-FBA4-4F72-96FB-5409A3EB7BA9}" srcId="{2F42B1B6-AA8E-4B73-B77C-451C379F4F81}" destId="{F2ED2E87-BDAE-40CE-87E6-57B1BB021FB3}" srcOrd="1" destOrd="0" parTransId="{03A1BEB2-08DF-4471-A0D0-9CD42334DEA8}" sibTransId="{2CB868F0-0DEC-471D-BADE-6827FA64A32E}"/>
    <dgm:cxn modelId="{859919FD-724A-4095-B9F6-8B9FA021FDE9}" type="presParOf" srcId="{D047D2AC-672A-468E-B89A-E31A782EC654}" destId="{8397DEC4-E5D2-446C-96D7-8B79834BB7D5}" srcOrd="0" destOrd="0" presId="urn:microsoft.com/office/officeart/2005/8/layout/matrix3"/>
    <dgm:cxn modelId="{6A92B27F-CC51-4829-9C03-8F3FA06FF986}" type="presParOf" srcId="{D047D2AC-672A-468E-B89A-E31A782EC654}" destId="{6876F17A-06CF-417D-B511-980EE1E95162}" srcOrd="1" destOrd="0" presId="urn:microsoft.com/office/officeart/2005/8/layout/matrix3"/>
    <dgm:cxn modelId="{46F39B79-58EB-486B-8864-C4C1974BC1FB}" type="presParOf" srcId="{D047D2AC-672A-468E-B89A-E31A782EC654}" destId="{5D036A4D-4FBB-4732-A719-EB75122B24FA}" srcOrd="2" destOrd="0" presId="urn:microsoft.com/office/officeart/2005/8/layout/matrix3"/>
    <dgm:cxn modelId="{A511E77A-6A97-4EC6-91E9-46F0B6FB2CB9}" type="presParOf" srcId="{D047D2AC-672A-468E-B89A-E31A782EC654}" destId="{DCDBEF63-CE67-4A92-908B-AD4C4D9DE71C}" srcOrd="3" destOrd="0" presId="urn:microsoft.com/office/officeart/2005/8/layout/matrix3"/>
    <dgm:cxn modelId="{A54FE985-A7AF-4CB7-806E-656E280B0707}" type="presParOf" srcId="{D047D2AC-672A-468E-B89A-E31A782EC654}" destId="{EEC94D28-1064-4C46-9A30-F4AA7C2517B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29806C-4DF8-47B7-A2EB-F560E4D69AA1}" type="doc">
      <dgm:prSet loTypeId="urn:microsoft.com/office/officeart/2005/8/layout/matrix3" loCatId="matrix" qsTypeId="urn:microsoft.com/office/officeart/2005/8/quickstyle/3d5" qsCatId="3D" csTypeId="urn:microsoft.com/office/officeart/2005/8/colors/colorful1" csCatId="colorful" phldr="1"/>
      <dgm:spPr/>
      <dgm:t>
        <a:bodyPr/>
        <a:lstStyle/>
        <a:p>
          <a:endParaRPr lang="es-MX"/>
        </a:p>
      </dgm:t>
    </dgm:pt>
    <dgm:pt modelId="{0A0BD520-7BFB-48AA-9A4E-79141C9FF724}">
      <dgm:prSet/>
      <dgm:spPr/>
      <dgm:t>
        <a:bodyPr/>
        <a:lstStyle/>
        <a:p>
          <a:r>
            <a:rPr lang="es-MX" dirty="0"/>
            <a:t>Proporcionar información de los avances de la implementación del Programa en los tiempos y formatos definidos</a:t>
          </a:r>
        </a:p>
      </dgm:t>
    </dgm:pt>
    <dgm:pt modelId="{ED7724EE-40E0-488D-943B-F1FD98CEE812}" type="parTrans" cxnId="{ACFEFC9B-F1F7-4874-978A-942D3652ECF1}">
      <dgm:prSet/>
      <dgm:spPr/>
      <dgm:t>
        <a:bodyPr/>
        <a:lstStyle/>
        <a:p>
          <a:endParaRPr lang="es-MX"/>
        </a:p>
      </dgm:t>
    </dgm:pt>
    <dgm:pt modelId="{5F67AA1A-37AD-465E-BD43-A47FAD06CF53}" type="sibTrans" cxnId="{ACFEFC9B-F1F7-4874-978A-942D3652ECF1}">
      <dgm:prSet/>
      <dgm:spPr/>
      <dgm:t>
        <a:bodyPr/>
        <a:lstStyle/>
        <a:p>
          <a:endParaRPr lang="es-MX"/>
        </a:p>
      </dgm:t>
    </dgm:pt>
    <dgm:pt modelId="{C38D8358-B23B-49E9-92C6-A1AFC9BEE2D3}">
      <dgm:prSet/>
      <dgm:spPr/>
      <dgm:t>
        <a:bodyPr/>
        <a:lstStyle/>
        <a:p>
          <a:r>
            <a:rPr lang="es-MX" b="0" dirty="0"/>
            <a:t>Garantizar que sus enlaces construyan un diálogo respetuoso y propositivo con las demás personas integrantes del Espacio de Participación</a:t>
          </a:r>
          <a:endParaRPr lang="es-MX" dirty="0"/>
        </a:p>
      </dgm:t>
    </dgm:pt>
    <dgm:pt modelId="{AF96C293-CDD6-4583-881D-C2B41081B55D}" type="parTrans" cxnId="{B0D68D0B-852A-4762-B150-DC17AFB927B0}">
      <dgm:prSet/>
      <dgm:spPr/>
      <dgm:t>
        <a:bodyPr/>
        <a:lstStyle/>
        <a:p>
          <a:endParaRPr lang="es-MX"/>
        </a:p>
      </dgm:t>
    </dgm:pt>
    <dgm:pt modelId="{C56D4946-718D-4DC2-AF96-A74E41F57DF9}" type="sibTrans" cxnId="{B0D68D0B-852A-4762-B150-DC17AFB927B0}">
      <dgm:prSet/>
      <dgm:spPr/>
      <dgm:t>
        <a:bodyPr/>
        <a:lstStyle/>
        <a:p>
          <a:endParaRPr lang="es-MX"/>
        </a:p>
      </dgm:t>
    </dgm:pt>
    <dgm:pt modelId="{7FAFDEF1-8BCD-40B0-B7A2-C57490A6F387}">
      <dgm:prSet/>
      <dgm:spPr/>
      <dgm:t>
        <a:bodyPr/>
        <a:lstStyle/>
        <a:p>
          <a:r>
            <a:rPr lang="es-MX" b="0" dirty="0"/>
            <a:t>Cumplir con los acuerdos generados en el Espacio de Participación de forma oportuna  </a:t>
          </a:r>
          <a:endParaRPr lang="es-MX" dirty="0"/>
        </a:p>
      </dgm:t>
    </dgm:pt>
    <dgm:pt modelId="{BB033C61-1D10-4C75-B962-40FF644CEFEB}" type="parTrans" cxnId="{9DCB4665-74E0-4396-AA4B-1768457F5CD4}">
      <dgm:prSet/>
      <dgm:spPr/>
      <dgm:t>
        <a:bodyPr/>
        <a:lstStyle/>
        <a:p>
          <a:endParaRPr lang="es-MX"/>
        </a:p>
      </dgm:t>
    </dgm:pt>
    <dgm:pt modelId="{ED352D33-55E0-4D9B-AC09-B8BC09337E32}" type="sibTrans" cxnId="{9DCB4665-74E0-4396-AA4B-1768457F5CD4}">
      <dgm:prSet/>
      <dgm:spPr/>
      <dgm:t>
        <a:bodyPr/>
        <a:lstStyle/>
        <a:p>
          <a:endParaRPr lang="es-MX"/>
        </a:p>
      </dgm:t>
    </dgm:pt>
    <dgm:pt modelId="{45FAF52D-76C9-422F-B347-85DAD86EA6EE}">
      <dgm:prSet/>
      <dgm:spPr/>
      <dgm:t>
        <a:bodyPr/>
        <a:lstStyle/>
        <a:p>
          <a:r>
            <a:rPr lang="es-MX" b="0" dirty="0"/>
            <a:t>Promover las acciones de coordinación interinstitucional necesarias para el cumplimiento de los objetivos </a:t>
          </a:r>
          <a:endParaRPr lang="es-MX" dirty="0"/>
        </a:p>
      </dgm:t>
    </dgm:pt>
    <dgm:pt modelId="{99997E6B-4454-41E8-8017-9A87332F7A03}" type="parTrans" cxnId="{F6DC1702-F5D5-4B30-B62C-E44A3E51C246}">
      <dgm:prSet/>
      <dgm:spPr/>
      <dgm:t>
        <a:bodyPr/>
        <a:lstStyle/>
        <a:p>
          <a:endParaRPr lang="es-MX"/>
        </a:p>
      </dgm:t>
    </dgm:pt>
    <dgm:pt modelId="{1AE832F8-6524-4F55-8AC9-8CB5E4541549}" type="sibTrans" cxnId="{F6DC1702-F5D5-4B30-B62C-E44A3E51C246}">
      <dgm:prSet/>
      <dgm:spPr/>
      <dgm:t>
        <a:bodyPr/>
        <a:lstStyle/>
        <a:p>
          <a:endParaRPr lang="es-MX"/>
        </a:p>
      </dgm:t>
    </dgm:pt>
    <dgm:pt modelId="{F4322CC8-BD03-42B0-988E-057B7C68581A}" type="pres">
      <dgm:prSet presAssocID="{2B29806C-4DF8-47B7-A2EB-F560E4D69AA1}" presName="matrix" presStyleCnt="0">
        <dgm:presLayoutVars>
          <dgm:chMax val="1"/>
          <dgm:dir/>
          <dgm:resizeHandles val="exact"/>
        </dgm:presLayoutVars>
      </dgm:prSet>
      <dgm:spPr/>
      <dgm:t>
        <a:bodyPr/>
        <a:lstStyle/>
        <a:p>
          <a:endParaRPr lang="es-MX"/>
        </a:p>
      </dgm:t>
    </dgm:pt>
    <dgm:pt modelId="{25406DB1-869A-42CD-AB6A-9AC05F3F596D}" type="pres">
      <dgm:prSet presAssocID="{2B29806C-4DF8-47B7-A2EB-F560E4D69AA1}" presName="diamond" presStyleLbl="bgShp" presStyleIdx="0" presStyleCnt="1"/>
      <dgm:spPr/>
    </dgm:pt>
    <dgm:pt modelId="{0F94BC58-F936-45AC-BBFE-2C4893D24F85}" type="pres">
      <dgm:prSet presAssocID="{2B29806C-4DF8-47B7-A2EB-F560E4D69AA1}" presName="quad1" presStyleLbl="node1" presStyleIdx="0" presStyleCnt="4">
        <dgm:presLayoutVars>
          <dgm:chMax val="0"/>
          <dgm:chPref val="0"/>
          <dgm:bulletEnabled val="1"/>
        </dgm:presLayoutVars>
      </dgm:prSet>
      <dgm:spPr/>
      <dgm:t>
        <a:bodyPr/>
        <a:lstStyle/>
        <a:p>
          <a:endParaRPr lang="es-MX"/>
        </a:p>
      </dgm:t>
    </dgm:pt>
    <dgm:pt modelId="{64D9335C-5A2A-44F3-8E51-99116490ADFF}" type="pres">
      <dgm:prSet presAssocID="{2B29806C-4DF8-47B7-A2EB-F560E4D69AA1}" presName="quad2" presStyleLbl="node1" presStyleIdx="1" presStyleCnt="4">
        <dgm:presLayoutVars>
          <dgm:chMax val="0"/>
          <dgm:chPref val="0"/>
          <dgm:bulletEnabled val="1"/>
        </dgm:presLayoutVars>
      </dgm:prSet>
      <dgm:spPr/>
      <dgm:t>
        <a:bodyPr/>
        <a:lstStyle/>
        <a:p>
          <a:endParaRPr lang="es-MX"/>
        </a:p>
      </dgm:t>
    </dgm:pt>
    <dgm:pt modelId="{B2C41215-6104-449D-8345-04F75FFBBEC6}" type="pres">
      <dgm:prSet presAssocID="{2B29806C-4DF8-47B7-A2EB-F560E4D69AA1}" presName="quad3" presStyleLbl="node1" presStyleIdx="2" presStyleCnt="4">
        <dgm:presLayoutVars>
          <dgm:chMax val="0"/>
          <dgm:chPref val="0"/>
          <dgm:bulletEnabled val="1"/>
        </dgm:presLayoutVars>
      </dgm:prSet>
      <dgm:spPr/>
      <dgm:t>
        <a:bodyPr/>
        <a:lstStyle/>
        <a:p>
          <a:endParaRPr lang="es-MX"/>
        </a:p>
      </dgm:t>
    </dgm:pt>
    <dgm:pt modelId="{9A48B0BC-DC92-432E-85A6-C3302E3CDE42}" type="pres">
      <dgm:prSet presAssocID="{2B29806C-4DF8-47B7-A2EB-F560E4D69AA1}" presName="quad4" presStyleLbl="node1" presStyleIdx="3" presStyleCnt="4">
        <dgm:presLayoutVars>
          <dgm:chMax val="0"/>
          <dgm:chPref val="0"/>
          <dgm:bulletEnabled val="1"/>
        </dgm:presLayoutVars>
      </dgm:prSet>
      <dgm:spPr/>
      <dgm:t>
        <a:bodyPr/>
        <a:lstStyle/>
        <a:p>
          <a:endParaRPr lang="es-MX"/>
        </a:p>
      </dgm:t>
    </dgm:pt>
  </dgm:ptLst>
  <dgm:cxnLst>
    <dgm:cxn modelId="{9BCC43C8-BDAE-470F-BB01-9C367901E21F}" type="presOf" srcId="{2B29806C-4DF8-47B7-A2EB-F560E4D69AA1}" destId="{F4322CC8-BD03-42B0-988E-057B7C68581A}" srcOrd="0" destOrd="0" presId="urn:microsoft.com/office/officeart/2005/8/layout/matrix3"/>
    <dgm:cxn modelId="{C22F02B5-3E85-4474-A3F7-6E7BC17B41F9}" type="presOf" srcId="{C38D8358-B23B-49E9-92C6-A1AFC9BEE2D3}" destId="{64D9335C-5A2A-44F3-8E51-99116490ADFF}" srcOrd="0" destOrd="0" presId="urn:microsoft.com/office/officeart/2005/8/layout/matrix3"/>
    <dgm:cxn modelId="{E51DBC32-A276-4102-A471-75639F7EB9B4}" type="presOf" srcId="{7FAFDEF1-8BCD-40B0-B7A2-C57490A6F387}" destId="{B2C41215-6104-449D-8345-04F75FFBBEC6}" srcOrd="0" destOrd="0" presId="urn:microsoft.com/office/officeart/2005/8/layout/matrix3"/>
    <dgm:cxn modelId="{CF2020D8-95FE-45C7-9E74-E6A88CE09162}" type="presOf" srcId="{45FAF52D-76C9-422F-B347-85DAD86EA6EE}" destId="{9A48B0BC-DC92-432E-85A6-C3302E3CDE42}" srcOrd="0" destOrd="0" presId="urn:microsoft.com/office/officeart/2005/8/layout/matrix3"/>
    <dgm:cxn modelId="{0B6EBDA2-F498-4C08-ABD8-DB4D6095FA51}" type="presOf" srcId="{0A0BD520-7BFB-48AA-9A4E-79141C9FF724}" destId="{0F94BC58-F936-45AC-BBFE-2C4893D24F85}" srcOrd="0" destOrd="0" presId="urn:microsoft.com/office/officeart/2005/8/layout/matrix3"/>
    <dgm:cxn modelId="{F6DC1702-F5D5-4B30-B62C-E44A3E51C246}" srcId="{2B29806C-4DF8-47B7-A2EB-F560E4D69AA1}" destId="{45FAF52D-76C9-422F-B347-85DAD86EA6EE}" srcOrd="3" destOrd="0" parTransId="{99997E6B-4454-41E8-8017-9A87332F7A03}" sibTransId="{1AE832F8-6524-4F55-8AC9-8CB5E4541549}"/>
    <dgm:cxn modelId="{ACFEFC9B-F1F7-4874-978A-942D3652ECF1}" srcId="{2B29806C-4DF8-47B7-A2EB-F560E4D69AA1}" destId="{0A0BD520-7BFB-48AA-9A4E-79141C9FF724}" srcOrd="0" destOrd="0" parTransId="{ED7724EE-40E0-488D-943B-F1FD98CEE812}" sibTransId="{5F67AA1A-37AD-465E-BD43-A47FAD06CF53}"/>
    <dgm:cxn modelId="{9DCB4665-74E0-4396-AA4B-1768457F5CD4}" srcId="{2B29806C-4DF8-47B7-A2EB-F560E4D69AA1}" destId="{7FAFDEF1-8BCD-40B0-B7A2-C57490A6F387}" srcOrd="2" destOrd="0" parTransId="{BB033C61-1D10-4C75-B962-40FF644CEFEB}" sibTransId="{ED352D33-55E0-4D9B-AC09-B8BC09337E32}"/>
    <dgm:cxn modelId="{B0D68D0B-852A-4762-B150-DC17AFB927B0}" srcId="{2B29806C-4DF8-47B7-A2EB-F560E4D69AA1}" destId="{C38D8358-B23B-49E9-92C6-A1AFC9BEE2D3}" srcOrd="1" destOrd="0" parTransId="{AF96C293-CDD6-4583-881D-C2B41081B55D}" sibTransId="{C56D4946-718D-4DC2-AF96-A74E41F57DF9}"/>
    <dgm:cxn modelId="{DD96FB26-59DA-49B0-90CB-84EA95B8D26B}" type="presParOf" srcId="{F4322CC8-BD03-42B0-988E-057B7C68581A}" destId="{25406DB1-869A-42CD-AB6A-9AC05F3F596D}" srcOrd="0" destOrd="0" presId="urn:microsoft.com/office/officeart/2005/8/layout/matrix3"/>
    <dgm:cxn modelId="{B92D1EA7-F087-4F3A-8770-780E78417C16}" type="presParOf" srcId="{F4322CC8-BD03-42B0-988E-057B7C68581A}" destId="{0F94BC58-F936-45AC-BBFE-2C4893D24F85}" srcOrd="1" destOrd="0" presId="urn:microsoft.com/office/officeart/2005/8/layout/matrix3"/>
    <dgm:cxn modelId="{A88C3F3D-55F5-46DF-B0DE-DBC3A4087DD3}" type="presParOf" srcId="{F4322CC8-BD03-42B0-988E-057B7C68581A}" destId="{64D9335C-5A2A-44F3-8E51-99116490ADFF}" srcOrd="2" destOrd="0" presId="urn:microsoft.com/office/officeart/2005/8/layout/matrix3"/>
    <dgm:cxn modelId="{3CFF6781-92DE-4DA8-B887-5D760DA70051}" type="presParOf" srcId="{F4322CC8-BD03-42B0-988E-057B7C68581A}" destId="{B2C41215-6104-449D-8345-04F75FFBBEC6}" srcOrd="3" destOrd="0" presId="urn:microsoft.com/office/officeart/2005/8/layout/matrix3"/>
    <dgm:cxn modelId="{C60C44E8-02B6-47AF-ADA3-38DB15778BC3}" type="presParOf" srcId="{F4322CC8-BD03-42B0-988E-057B7C68581A}" destId="{9A48B0BC-DC92-432E-85A6-C3302E3CDE4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ACD6C0A-2129-40AA-BD71-2C89F94EC31C}" type="doc">
      <dgm:prSet loTypeId="urn:microsoft.com/office/officeart/2005/8/layout/target3" loCatId="relationship" qsTypeId="urn:microsoft.com/office/officeart/2005/8/quickstyle/3d1" qsCatId="3D" csTypeId="urn:microsoft.com/office/officeart/2005/8/colors/colorful5" csCatId="colorful" phldr="1"/>
      <dgm:spPr/>
      <dgm:t>
        <a:bodyPr/>
        <a:lstStyle/>
        <a:p>
          <a:endParaRPr lang="es-MX"/>
        </a:p>
      </dgm:t>
    </dgm:pt>
    <dgm:pt modelId="{E3DC4C11-AF24-4742-86C8-FCFADC6E29B3}">
      <dgm:prSet/>
      <dgm:spPr>
        <a:effectLst>
          <a:outerShdw blurRad="76200" dir="18900000" sy="23000" kx="-1200000" algn="bl" rotWithShape="0">
            <a:prstClr val="black">
              <a:alpha val="20000"/>
            </a:prstClr>
          </a:outerShdw>
        </a:effectLst>
      </dgm:spPr>
      <dgm:t>
        <a:bodyPr/>
        <a:lstStyle/>
        <a:p>
          <a:r>
            <a:rPr lang="es-MX" b="0" dirty="0">
              <a:solidFill>
                <a:schemeClr val="tx1">
                  <a:lumMod val="50000"/>
                  <a:lumOff val="50000"/>
                </a:schemeClr>
              </a:solidFill>
            </a:rPr>
            <a:t>Ley del Programa de Derechos Humanos del Distrito Federal (GODF 30-mayo-11) expedida por la Asamblea Legislativa del Distrito Federal</a:t>
          </a:r>
          <a:endParaRPr lang="es-MX" dirty="0">
            <a:solidFill>
              <a:schemeClr val="tx1">
                <a:lumMod val="50000"/>
                <a:lumOff val="50000"/>
              </a:schemeClr>
            </a:solidFill>
          </a:endParaRPr>
        </a:p>
      </dgm:t>
    </dgm:pt>
    <dgm:pt modelId="{2FFD41AF-42AF-48E6-A251-20EE4D0B5561}" type="parTrans" cxnId="{7D70A6A4-50BD-417E-A2E8-9F88F1585E74}">
      <dgm:prSet/>
      <dgm:spPr/>
      <dgm:t>
        <a:bodyPr/>
        <a:lstStyle/>
        <a:p>
          <a:endParaRPr lang="es-MX">
            <a:solidFill>
              <a:schemeClr val="tx1">
                <a:lumMod val="50000"/>
                <a:lumOff val="50000"/>
              </a:schemeClr>
            </a:solidFill>
          </a:endParaRPr>
        </a:p>
      </dgm:t>
    </dgm:pt>
    <dgm:pt modelId="{95D7FF5A-367C-4D7E-92AB-A4A86E382A3E}" type="sibTrans" cxnId="{7D70A6A4-50BD-417E-A2E8-9F88F1585E74}">
      <dgm:prSet/>
      <dgm:spPr/>
      <dgm:t>
        <a:bodyPr/>
        <a:lstStyle/>
        <a:p>
          <a:endParaRPr lang="es-MX">
            <a:solidFill>
              <a:schemeClr val="tx1">
                <a:lumMod val="50000"/>
                <a:lumOff val="50000"/>
              </a:schemeClr>
            </a:solidFill>
          </a:endParaRPr>
        </a:p>
      </dgm:t>
    </dgm:pt>
    <dgm:pt modelId="{81E30026-2391-4D37-97D9-114EC1E7716C}">
      <dgm:prSet/>
      <dgm:spPr/>
      <dgm:t>
        <a:bodyPr/>
        <a:lstStyle/>
        <a:p>
          <a:r>
            <a:rPr lang="es-MX" b="0" dirty="0">
              <a:solidFill>
                <a:schemeClr val="tx1">
                  <a:lumMod val="50000"/>
                  <a:lumOff val="50000"/>
                </a:schemeClr>
              </a:solidFill>
            </a:rPr>
            <a:t>Reglamento del Mecanismo de Seguimiento y Evaluación del PDHDF (GODF 23-noviembre-11) expedido por el Comité de Seguimiento y Evaluación del PDHDF </a:t>
          </a:r>
          <a:endParaRPr lang="es-MX" dirty="0">
            <a:solidFill>
              <a:schemeClr val="tx1">
                <a:lumMod val="50000"/>
                <a:lumOff val="50000"/>
              </a:schemeClr>
            </a:solidFill>
          </a:endParaRPr>
        </a:p>
      </dgm:t>
    </dgm:pt>
    <dgm:pt modelId="{12BF08ED-DDEA-4265-851C-2F462245CD0C}" type="parTrans" cxnId="{558D60FD-7416-4CDF-AE62-E06720954A3D}">
      <dgm:prSet/>
      <dgm:spPr/>
      <dgm:t>
        <a:bodyPr/>
        <a:lstStyle/>
        <a:p>
          <a:endParaRPr lang="es-MX">
            <a:solidFill>
              <a:schemeClr val="tx1">
                <a:lumMod val="50000"/>
                <a:lumOff val="50000"/>
              </a:schemeClr>
            </a:solidFill>
          </a:endParaRPr>
        </a:p>
      </dgm:t>
    </dgm:pt>
    <dgm:pt modelId="{6C63C52C-5E6F-4B03-9C8A-3691A49FC29C}" type="sibTrans" cxnId="{558D60FD-7416-4CDF-AE62-E06720954A3D}">
      <dgm:prSet/>
      <dgm:spPr/>
      <dgm:t>
        <a:bodyPr/>
        <a:lstStyle/>
        <a:p>
          <a:endParaRPr lang="es-MX">
            <a:solidFill>
              <a:schemeClr val="tx1">
                <a:lumMod val="50000"/>
                <a:lumOff val="50000"/>
              </a:schemeClr>
            </a:solidFill>
          </a:endParaRPr>
        </a:p>
      </dgm:t>
    </dgm:pt>
    <dgm:pt modelId="{F91BA775-DDD6-492E-9F97-F7801B8FDCEA}">
      <dgm:prSet/>
      <dgm:spPr/>
      <dgm:t>
        <a:bodyPr/>
        <a:lstStyle/>
        <a:p>
          <a:r>
            <a:rPr lang="es-MX" b="0" dirty="0">
              <a:solidFill>
                <a:schemeClr val="tx1">
                  <a:lumMod val="50000"/>
                  <a:lumOff val="50000"/>
                </a:schemeClr>
              </a:solidFill>
            </a:rPr>
            <a:t>Lineamientos de Operación para los Espacios de Participación del MSyE del PDHDF (cuya actualización fue aprobada en la Sesión Vigésima Cuarta Sesión Extraordinaria del 17 de abril de 2019 por el </a:t>
          </a:r>
          <a:r>
            <a:rPr lang="es-MX" b="0" dirty="0" err="1">
              <a:solidFill>
                <a:schemeClr val="tx1">
                  <a:lumMod val="50000"/>
                  <a:lumOff val="50000"/>
                </a:schemeClr>
              </a:solidFill>
            </a:rPr>
            <a:t>CSyEPDHCDMX</a:t>
          </a:r>
          <a:r>
            <a:rPr lang="es-MX" b="0" dirty="0">
              <a:solidFill>
                <a:schemeClr val="tx1">
                  <a:lumMod val="50000"/>
                  <a:lumOff val="50000"/>
                </a:schemeClr>
              </a:solidFill>
            </a:rPr>
            <a:t>)</a:t>
          </a:r>
          <a:endParaRPr lang="es-MX" dirty="0">
            <a:solidFill>
              <a:schemeClr val="tx1">
                <a:lumMod val="50000"/>
                <a:lumOff val="50000"/>
              </a:schemeClr>
            </a:solidFill>
          </a:endParaRPr>
        </a:p>
      </dgm:t>
    </dgm:pt>
    <dgm:pt modelId="{F52BC90A-91C2-44CA-A914-0361D01EE9CD}" type="parTrans" cxnId="{AD46F6DB-29D0-40D1-B233-3B08A9011090}">
      <dgm:prSet/>
      <dgm:spPr/>
      <dgm:t>
        <a:bodyPr/>
        <a:lstStyle/>
        <a:p>
          <a:endParaRPr lang="es-MX">
            <a:solidFill>
              <a:schemeClr val="tx1">
                <a:lumMod val="50000"/>
                <a:lumOff val="50000"/>
              </a:schemeClr>
            </a:solidFill>
          </a:endParaRPr>
        </a:p>
      </dgm:t>
    </dgm:pt>
    <dgm:pt modelId="{B57A6D7B-5721-43B8-A306-4AD6A6691CE9}" type="sibTrans" cxnId="{AD46F6DB-29D0-40D1-B233-3B08A9011090}">
      <dgm:prSet/>
      <dgm:spPr/>
      <dgm:t>
        <a:bodyPr/>
        <a:lstStyle/>
        <a:p>
          <a:endParaRPr lang="es-MX">
            <a:solidFill>
              <a:schemeClr val="tx1">
                <a:lumMod val="50000"/>
                <a:lumOff val="50000"/>
              </a:schemeClr>
            </a:solidFill>
          </a:endParaRPr>
        </a:p>
      </dgm:t>
    </dgm:pt>
    <dgm:pt modelId="{A04285ED-0EF3-48F7-BC29-2EE53BBF9641}" type="pres">
      <dgm:prSet presAssocID="{8ACD6C0A-2129-40AA-BD71-2C89F94EC31C}" presName="Name0" presStyleCnt="0">
        <dgm:presLayoutVars>
          <dgm:chMax val="7"/>
          <dgm:dir/>
          <dgm:animLvl val="lvl"/>
          <dgm:resizeHandles val="exact"/>
        </dgm:presLayoutVars>
      </dgm:prSet>
      <dgm:spPr/>
      <dgm:t>
        <a:bodyPr/>
        <a:lstStyle/>
        <a:p>
          <a:endParaRPr lang="es-MX"/>
        </a:p>
      </dgm:t>
    </dgm:pt>
    <dgm:pt modelId="{A1D444EA-A141-46CC-8ABF-4E87F2881C3E}" type="pres">
      <dgm:prSet presAssocID="{E3DC4C11-AF24-4742-86C8-FCFADC6E29B3}" presName="circle1" presStyleLbl="node1" presStyleIdx="0" presStyleCnt="3"/>
      <dgm:spPr/>
    </dgm:pt>
    <dgm:pt modelId="{49CFDED0-494D-4C48-AA8A-36165FC073A8}" type="pres">
      <dgm:prSet presAssocID="{E3DC4C11-AF24-4742-86C8-FCFADC6E29B3}" presName="space" presStyleCnt="0"/>
      <dgm:spPr/>
    </dgm:pt>
    <dgm:pt modelId="{DAA2D2A7-9EB2-4681-8324-8D01ADE2A152}" type="pres">
      <dgm:prSet presAssocID="{E3DC4C11-AF24-4742-86C8-FCFADC6E29B3}" presName="rect1" presStyleLbl="alignAcc1" presStyleIdx="0" presStyleCnt="3" custLinFactNeighborX="1670" custLinFactNeighborY="-2978"/>
      <dgm:spPr/>
      <dgm:t>
        <a:bodyPr/>
        <a:lstStyle/>
        <a:p>
          <a:endParaRPr lang="es-MX"/>
        </a:p>
      </dgm:t>
    </dgm:pt>
    <dgm:pt modelId="{78FBD0C0-1BF3-4B59-805E-BEEE818878D1}" type="pres">
      <dgm:prSet presAssocID="{81E30026-2391-4D37-97D9-114EC1E7716C}" presName="vertSpace2" presStyleLbl="node1" presStyleIdx="0" presStyleCnt="3"/>
      <dgm:spPr/>
    </dgm:pt>
    <dgm:pt modelId="{419D918B-7ED1-4C34-8931-10FCE72C135C}" type="pres">
      <dgm:prSet presAssocID="{81E30026-2391-4D37-97D9-114EC1E7716C}" presName="circle2" presStyleLbl="node1" presStyleIdx="1" presStyleCnt="3"/>
      <dgm:spPr/>
    </dgm:pt>
    <dgm:pt modelId="{5F562BAD-42C8-4DE8-B6D5-3B84685082C4}" type="pres">
      <dgm:prSet presAssocID="{81E30026-2391-4D37-97D9-114EC1E7716C}" presName="rect2" presStyleLbl="alignAcc1" presStyleIdx="1" presStyleCnt="3"/>
      <dgm:spPr/>
      <dgm:t>
        <a:bodyPr/>
        <a:lstStyle/>
        <a:p>
          <a:endParaRPr lang="es-MX"/>
        </a:p>
      </dgm:t>
    </dgm:pt>
    <dgm:pt modelId="{7B516876-3259-4A69-87B3-4E796A5B37B9}" type="pres">
      <dgm:prSet presAssocID="{F91BA775-DDD6-492E-9F97-F7801B8FDCEA}" presName="vertSpace3" presStyleLbl="node1" presStyleIdx="1" presStyleCnt="3"/>
      <dgm:spPr/>
    </dgm:pt>
    <dgm:pt modelId="{51E9B1CE-68A6-4818-857D-1418EDA8D094}" type="pres">
      <dgm:prSet presAssocID="{F91BA775-DDD6-492E-9F97-F7801B8FDCEA}" presName="circle3" presStyleLbl="node1" presStyleIdx="2" presStyleCnt="3"/>
      <dgm:spPr/>
    </dgm:pt>
    <dgm:pt modelId="{BBC7ED68-8F29-4EE0-BF5D-0B88E7392956}" type="pres">
      <dgm:prSet presAssocID="{F91BA775-DDD6-492E-9F97-F7801B8FDCEA}" presName="rect3" presStyleLbl="alignAcc1" presStyleIdx="2" presStyleCnt="3"/>
      <dgm:spPr/>
      <dgm:t>
        <a:bodyPr/>
        <a:lstStyle/>
        <a:p>
          <a:endParaRPr lang="es-MX"/>
        </a:p>
      </dgm:t>
    </dgm:pt>
    <dgm:pt modelId="{8EF0C63E-CE38-4941-8632-D79E8D8897ED}" type="pres">
      <dgm:prSet presAssocID="{E3DC4C11-AF24-4742-86C8-FCFADC6E29B3}" presName="rect1ParTxNoCh" presStyleLbl="alignAcc1" presStyleIdx="2" presStyleCnt="3">
        <dgm:presLayoutVars>
          <dgm:chMax val="1"/>
          <dgm:bulletEnabled val="1"/>
        </dgm:presLayoutVars>
      </dgm:prSet>
      <dgm:spPr/>
      <dgm:t>
        <a:bodyPr/>
        <a:lstStyle/>
        <a:p>
          <a:endParaRPr lang="es-MX"/>
        </a:p>
      </dgm:t>
    </dgm:pt>
    <dgm:pt modelId="{95EE266A-B874-48F2-92B9-412B11CFC09F}" type="pres">
      <dgm:prSet presAssocID="{81E30026-2391-4D37-97D9-114EC1E7716C}" presName="rect2ParTxNoCh" presStyleLbl="alignAcc1" presStyleIdx="2" presStyleCnt="3">
        <dgm:presLayoutVars>
          <dgm:chMax val="1"/>
          <dgm:bulletEnabled val="1"/>
        </dgm:presLayoutVars>
      </dgm:prSet>
      <dgm:spPr/>
      <dgm:t>
        <a:bodyPr/>
        <a:lstStyle/>
        <a:p>
          <a:endParaRPr lang="es-MX"/>
        </a:p>
      </dgm:t>
    </dgm:pt>
    <dgm:pt modelId="{F7C4DA36-414B-4CBC-9386-973401A77D32}" type="pres">
      <dgm:prSet presAssocID="{F91BA775-DDD6-492E-9F97-F7801B8FDCEA}" presName="rect3ParTxNoCh" presStyleLbl="alignAcc1" presStyleIdx="2" presStyleCnt="3">
        <dgm:presLayoutVars>
          <dgm:chMax val="1"/>
          <dgm:bulletEnabled val="1"/>
        </dgm:presLayoutVars>
      </dgm:prSet>
      <dgm:spPr/>
      <dgm:t>
        <a:bodyPr/>
        <a:lstStyle/>
        <a:p>
          <a:endParaRPr lang="es-MX"/>
        </a:p>
      </dgm:t>
    </dgm:pt>
  </dgm:ptLst>
  <dgm:cxnLst>
    <dgm:cxn modelId="{8017AB4C-E3FD-4E1A-9D8D-88ECE30C6C18}" type="presOf" srcId="{E3DC4C11-AF24-4742-86C8-FCFADC6E29B3}" destId="{8EF0C63E-CE38-4941-8632-D79E8D8897ED}" srcOrd="1" destOrd="0" presId="urn:microsoft.com/office/officeart/2005/8/layout/target3"/>
    <dgm:cxn modelId="{7D70A6A4-50BD-417E-A2E8-9F88F1585E74}" srcId="{8ACD6C0A-2129-40AA-BD71-2C89F94EC31C}" destId="{E3DC4C11-AF24-4742-86C8-FCFADC6E29B3}" srcOrd="0" destOrd="0" parTransId="{2FFD41AF-42AF-48E6-A251-20EE4D0B5561}" sibTransId="{95D7FF5A-367C-4D7E-92AB-A4A86E382A3E}"/>
    <dgm:cxn modelId="{134EB2A5-99F7-4A7F-9C86-A1D9CDC30279}" type="presOf" srcId="{81E30026-2391-4D37-97D9-114EC1E7716C}" destId="{95EE266A-B874-48F2-92B9-412B11CFC09F}" srcOrd="1" destOrd="0" presId="urn:microsoft.com/office/officeart/2005/8/layout/target3"/>
    <dgm:cxn modelId="{5B46E8ED-20D8-499F-8291-539ECE3A4C80}" type="presOf" srcId="{81E30026-2391-4D37-97D9-114EC1E7716C}" destId="{5F562BAD-42C8-4DE8-B6D5-3B84685082C4}" srcOrd="0" destOrd="0" presId="urn:microsoft.com/office/officeart/2005/8/layout/target3"/>
    <dgm:cxn modelId="{36EF39A4-F860-4D7F-85C9-877C2E62A757}" type="presOf" srcId="{E3DC4C11-AF24-4742-86C8-FCFADC6E29B3}" destId="{DAA2D2A7-9EB2-4681-8324-8D01ADE2A152}" srcOrd="0" destOrd="0" presId="urn:microsoft.com/office/officeart/2005/8/layout/target3"/>
    <dgm:cxn modelId="{3DC066CB-2755-45F5-88EE-C83D7A4D1A3B}" type="presOf" srcId="{F91BA775-DDD6-492E-9F97-F7801B8FDCEA}" destId="{F7C4DA36-414B-4CBC-9386-973401A77D32}" srcOrd="1" destOrd="0" presId="urn:microsoft.com/office/officeart/2005/8/layout/target3"/>
    <dgm:cxn modelId="{EB6B1B6E-2D4D-4A71-92B7-A73B23C1CD2E}" type="presOf" srcId="{F91BA775-DDD6-492E-9F97-F7801B8FDCEA}" destId="{BBC7ED68-8F29-4EE0-BF5D-0B88E7392956}" srcOrd="0" destOrd="0" presId="urn:microsoft.com/office/officeart/2005/8/layout/target3"/>
    <dgm:cxn modelId="{558D60FD-7416-4CDF-AE62-E06720954A3D}" srcId="{8ACD6C0A-2129-40AA-BD71-2C89F94EC31C}" destId="{81E30026-2391-4D37-97D9-114EC1E7716C}" srcOrd="1" destOrd="0" parTransId="{12BF08ED-DDEA-4265-851C-2F462245CD0C}" sibTransId="{6C63C52C-5E6F-4B03-9C8A-3691A49FC29C}"/>
    <dgm:cxn modelId="{B35DBEE4-2D29-4726-83D1-ABBA93A715B8}" type="presOf" srcId="{8ACD6C0A-2129-40AA-BD71-2C89F94EC31C}" destId="{A04285ED-0EF3-48F7-BC29-2EE53BBF9641}" srcOrd="0" destOrd="0" presId="urn:microsoft.com/office/officeart/2005/8/layout/target3"/>
    <dgm:cxn modelId="{AD46F6DB-29D0-40D1-B233-3B08A9011090}" srcId="{8ACD6C0A-2129-40AA-BD71-2C89F94EC31C}" destId="{F91BA775-DDD6-492E-9F97-F7801B8FDCEA}" srcOrd="2" destOrd="0" parTransId="{F52BC90A-91C2-44CA-A914-0361D01EE9CD}" sibTransId="{B57A6D7B-5721-43B8-A306-4AD6A6691CE9}"/>
    <dgm:cxn modelId="{D5EC6032-88DD-4F10-B7DF-AAABF017F974}" type="presParOf" srcId="{A04285ED-0EF3-48F7-BC29-2EE53BBF9641}" destId="{A1D444EA-A141-46CC-8ABF-4E87F2881C3E}" srcOrd="0" destOrd="0" presId="urn:microsoft.com/office/officeart/2005/8/layout/target3"/>
    <dgm:cxn modelId="{300A2E49-2120-41EC-BF67-953EC22E4F32}" type="presParOf" srcId="{A04285ED-0EF3-48F7-BC29-2EE53BBF9641}" destId="{49CFDED0-494D-4C48-AA8A-36165FC073A8}" srcOrd="1" destOrd="0" presId="urn:microsoft.com/office/officeart/2005/8/layout/target3"/>
    <dgm:cxn modelId="{8C37FEC6-1AD6-44D7-8BCB-879AA3911E51}" type="presParOf" srcId="{A04285ED-0EF3-48F7-BC29-2EE53BBF9641}" destId="{DAA2D2A7-9EB2-4681-8324-8D01ADE2A152}" srcOrd="2" destOrd="0" presId="urn:microsoft.com/office/officeart/2005/8/layout/target3"/>
    <dgm:cxn modelId="{4155E859-7903-4EB8-835F-F566A6D27E9B}" type="presParOf" srcId="{A04285ED-0EF3-48F7-BC29-2EE53BBF9641}" destId="{78FBD0C0-1BF3-4B59-805E-BEEE818878D1}" srcOrd="3" destOrd="0" presId="urn:microsoft.com/office/officeart/2005/8/layout/target3"/>
    <dgm:cxn modelId="{8668D894-EDD1-4BE5-9F1D-667DA16FCF19}" type="presParOf" srcId="{A04285ED-0EF3-48F7-BC29-2EE53BBF9641}" destId="{419D918B-7ED1-4C34-8931-10FCE72C135C}" srcOrd="4" destOrd="0" presId="urn:microsoft.com/office/officeart/2005/8/layout/target3"/>
    <dgm:cxn modelId="{4CA03FDA-43F2-490D-AF98-5735FDA7EE9F}" type="presParOf" srcId="{A04285ED-0EF3-48F7-BC29-2EE53BBF9641}" destId="{5F562BAD-42C8-4DE8-B6D5-3B84685082C4}" srcOrd="5" destOrd="0" presId="urn:microsoft.com/office/officeart/2005/8/layout/target3"/>
    <dgm:cxn modelId="{D733751C-6FFA-4822-9F67-DCD3B64C7A05}" type="presParOf" srcId="{A04285ED-0EF3-48F7-BC29-2EE53BBF9641}" destId="{7B516876-3259-4A69-87B3-4E796A5B37B9}" srcOrd="6" destOrd="0" presId="urn:microsoft.com/office/officeart/2005/8/layout/target3"/>
    <dgm:cxn modelId="{6DA921C7-B22D-4D43-B7EF-4D9CC45E207B}" type="presParOf" srcId="{A04285ED-0EF3-48F7-BC29-2EE53BBF9641}" destId="{51E9B1CE-68A6-4818-857D-1418EDA8D094}" srcOrd="7" destOrd="0" presId="urn:microsoft.com/office/officeart/2005/8/layout/target3"/>
    <dgm:cxn modelId="{9DE53443-675C-4D7C-97EA-24C7BB8FF542}" type="presParOf" srcId="{A04285ED-0EF3-48F7-BC29-2EE53BBF9641}" destId="{BBC7ED68-8F29-4EE0-BF5D-0B88E7392956}" srcOrd="8" destOrd="0" presId="urn:microsoft.com/office/officeart/2005/8/layout/target3"/>
    <dgm:cxn modelId="{44B88208-5972-4BD1-9CB5-07739E271BEF}" type="presParOf" srcId="{A04285ED-0EF3-48F7-BC29-2EE53BBF9641}" destId="{8EF0C63E-CE38-4941-8632-D79E8D8897ED}" srcOrd="9" destOrd="0" presId="urn:microsoft.com/office/officeart/2005/8/layout/target3"/>
    <dgm:cxn modelId="{24AD8CFD-845E-4849-BC13-8D14C05B6AB9}" type="presParOf" srcId="{A04285ED-0EF3-48F7-BC29-2EE53BBF9641}" destId="{95EE266A-B874-48F2-92B9-412B11CFC09F}" srcOrd="10" destOrd="0" presId="urn:microsoft.com/office/officeart/2005/8/layout/target3"/>
    <dgm:cxn modelId="{4EB3ECC8-E33E-49C8-96F4-D0EE7A22BAC2}" type="presParOf" srcId="{A04285ED-0EF3-48F7-BC29-2EE53BBF9641}" destId="{F7C4DA36-414B-4CBC-9386-973401A77D32}"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F899F3-965B-4EF0-9427-B55C8199C49B}" type="doc">
      <dgm:prSet loTypeId="urn:microsoft.com/office/officeart/2005/8/layout/venn1" loCatId="relationship" qsTypeId="urn:microsoft.com/office/officeart/2005/8/quickstyle/3d7" qsCatId="3D" csTypeId="urn:microsoft.com/office/officeart/2005/8/colors/accent0_3" csCatId="mainScheme" phldr="1"/>
      <dgm:spPr>
        <a:scene3d>
          <a:camera prst="perspectiveContrastingRightFacing" zoom="91000"/>
          <a:lightRig rig="threePt" dir="t">
            <a:rot lat="0" lon="0" rev="20640000"/>
          </a:lightRig>
        </a:scene3d>
      </dgm:spPr>
      <dgm:t>
        <a:bodyPr/>
        <a:lstStyle/>
        <a:p>
          <a:endParaRPr lang="es-MX"/>
        </a:p>
      </dgm:t>
    </dgm:pt>
    <dgm:pt modelId="{2D481630-670F-482E-8078-9CF5A51A27A3}">
      <dgm:prSet custT="1"/>
      <dgm:spPr>
        <a:solidFill>
          <a:srgbClr val="FF66FF"/>
        </a:solidFill>
      </dgm:spPr>
      <dgm:t>
        <a:bodyPr/>
        <a:lstStyle/>
        <a:p>
          <a:r>
            <a:rPr lang="es-MX" sz="900" b="1" i="0" baseline="0" dirty="0">
              <a:solidFill>
                <a:schemeClr val="tx1">
                  <a:lumMod val="50000"/>
                  <a:lumOff val="50000"/>
                </a:schemeClr>
              </a:solidFill>
              <a:latin typeface="Arial" panose="020B0604020202020204" pitchFamily="34" charset="0"/>
              <a:cs typeface="Arial" panose="020B0604020202020204" pitchFamily="34" charset="0"/>
            </a:rPr>
            <a:t>El PDHCDMX es una herramienta construida desde la experiencia y con la participación de sociedad civil, academia, entes públicos y organismos internacionales para la planeación, programación, coordinación y articulación del quehacer del Estado desde un enfoque de derechos humanos.</a:t>
          </a:r>
          <a:endParaRPr lang="es-MX" sz="900" b="1" dirty="0">
            <a:solidFill>
              <a:schemeClr val="tx1">
                <a:lumMod val="50000"/>
                <a:lumOff val="50000"/>
              </a:schemeClr>
            </a:solidFill>
            <a:latin typeface="Arial" panose="020B0604020202020204" pitchFamily="34" charset="0"/>
            <a:cs typeface="Arial" panose="020B0604020202020204" pitchFamily="34" charset="0"/>
          </a:endParaRPr>
        </a:p>
      </dgm:t>
    </dgm:pt>
    <dgm:pt modelId="{C1E513E4-3881-4087-88A8-61ED7A13673C}" type="parTrans" cxnId="{06DBA988-86B2-4964-A182-7C85C0F41F29}">
      <dgm:prSet/>
      <dgm:spPr/>
      <dgm:t>
        <a:bodyPr/>
        <a:lstStyle/>
        <a:p>
          <a:endParaRPr lang="es-MX" sz="900">
            <a:solidFill>
              <a:schemeClr val="tx1">
                <a:lumMod val="50000"/>
                <a:lumOff val="50000"/>
              </a:schemeClr>
            </a:solidFill>
            <a:latin typeface="Arial" panose="020B0604020202020204" pitchFamily="34" charset="0"/>
            <a:cs typeface="Arial" panose="020B0604020202020204" pitchFamily="34" charset="0"/>
          </a:endParaRPr>
        </a:p>
      </dgm:t>
    </dgm:pt>
    <dgm:pt modelId="{E68088A0-FECC-4D76-B5D9-5AD6DC9EDE29}" type="sibTrans" cxnId="{06DBA988-86B2-4964-A182-7C85C0F41F29}">
      <dgm:prSet/>
      <dgm:spPr/>
      <dgm:t>
        <a:bodyPr/>
        <a:lstStyle/>
        <a:p>
          <a:endParaRPr lang="es-MX" sz="900">
            <a:solidFill>
              <a:schemeClr val="tx1">
                <a:lumMod val="50000"/>
                <a:lumOff val="50000"/>
              </a:schemeClr>
            </a:solidFill>
            <a:latin typeface="Arial" panose="020B0604020202020204" pitchFamily="34" charset="0"/>
            <a:cs typeface="Arial" panose="020B0604020202020204" pitchFamily="34" charset="0"/>
          </a:endParaRPr>
        </a:p>
      </dgm:t>
    </dgm:pt>
    <dgm:pt modelId="{CA5C6F80-1E7B-4222-A323-B889EEECB0CF}">
      <dgm:prSet custT="1"/>
      <dgm:spPr>
        <a:ln>
          <a:solidFill>
            <a:srgbClr val="7030A0"/>
          </a:solidFill>
        </a:ln>
      </dgm:spPr>
      <dgm:t>
        <a:bodyPr/>
        <a:lstStyle/>
        <a:p>
          <a:r>
            <a:rPr lang="es-MX" sz="900" b="0" i="0" baseline="0" dirty="0">
              <a:solidFill>
                <a:schemeClr val="tx1">
                  <a:lumMod val="50000"/>
                  <a:lumOff val="50000"/>
                </a:schemeClr>
              </a:solidFill>
              <a:latin typeface="Arial" panose="020B0604020202020204" pitchFamily="34" charset="0"/>
              <a:cs typeface="Arial" panose="020B0604020202020204" pitchFamily="34" charset="0"/>
            </a:rPr>
            <a:t>Es resultado de un proceso único a nivel nacional e internacional que ha </a:t>
          </a:r>
          <a:r>
            <a:rPr lang="es-MX" sz="900" b="1" i="0" baseline="0" dirty="0">
              <a:solidFill>
                <a:schemeClr val="tx1">
                  <a:lumMod val="50000"/>
                  <a:lumOff val="50000"/>
                </a:schemeClr>
              </a:solidFill>
              <a:latin typeface="Arial" panose="020B0604020202020204" pitchFamily="34" charset="0"/>
              <a:cs typeface="Arial" panose="020B0604020202020204" pitchFamily="34" charset="0"/>
            </a:rPr>
            <a:t>posicionado</a:t>
          </a:r>
          <a:r>
            <a:rPr lang="es-MX" sz="900" b="0" i="0" baseline="0" dirty="0">
              <a:solidFill>
                <a:schemeClr val="tx1">
                  <a:lumMod val="50000"/>
                  <a:lumOff val="50000"/>
                </a:schemeClr>
              </a:solidFill>
              <a:latin typeface="Arial" panose="020B0604020202020204" pitchFamily="34" charset="0"/>
              <a:cs typeface="Arial" panose="020B0604020202020204" pitchFamily="34" charset="0"/>
            </a:rPr>
            <a:t> a la Ciudad de México como un referente para el impulso de una agenda de derechos humanos, con la convergencia de todas las instancias públicas de la ciudad, sociedad civil y organismos internacionales.</a:t>
          </a:r>
          <a:endParaRPr lang="es-MX" sz="900" dirty="0">
            <a:solidFill>
              <a:schemeClr val="tx1">
                <a:lumMod val="50000"/>
                <a:lumOff val="50000"/>
              </a:schemeClr>
            </a:solidFill>
            <a:latin typeface="Arial" panose="020B0604020202020204" pitchFamily="34" charset="0"/>
            <a:cs typeface="Arial" panose="020B0604020202020204" pitchFamily="34" charset="0"/>
          </a:endParaRPr>
        </a:p>
      </dgm:t>
    </dgm:pt>
    <dgm:pt modelId="{4E20158D-B41D-48C5-A853-20ACCC33D93F}" type="parTrans" cxnId="{9D737ED5-2BD4-4A71-A219-24732CCEF1BF}">
      <dgm:prSet/>
      <dgm:spPr/>
      <dgm:t>
        <a:bodyPr/>
        <a:lstStyle/>
        <a:p>
          <a:endParaRPr lang="es-MX" sz="900">
            <a:solidFill>
              <a:schemeClr val="tx1">
                <a:lumMod val="50000"/>
                <a:lumOff val="50000"/>
              </a:schemeClr>
            </a:solidFill>
            <a:latin typeface="Arial" panose="020B0604020202020204" pitchFamily="34" charset="0"/>
            <a:cs typeface="Arial" panose="020B0604020202020204" pitchFamily="34" charset="0"/>
          </a:endParaRPr>
        </a:p>
      </dgm:t>
    </dgm:pt>
    <dgm:pt modelId="{E24B95A5-099E-4D85-B6CB-CFC419980DA7}" type="sibTrans" cxnId="{9D737ED5-2BD4-4A71-A219-24732CCEF1BF}">
      <dgm:prSet/>
      <dgm:spPr/>
      <dgm:t>
        <a:bodyPr/>
        <a:lstStyle/>
        <a:p>
          <a:endParaRPr lang="es-MX" sz="900">
            <a:solidFill>
              <a:schemeClr val="tx1">
                <a:lumMod val="50000"/>
                <a:lumOff val="50000"/>
              </a:schemeClr>
            </a:solidFill>
            <a:latin typeface="Arial" panose="020B0604020202020204" pitchFamily="34" charset="0"/>
            <a:cs typeface="Arial" panose="020B0604020202020204" pitchFamily="34" charset="0"/>
          </a:endParaRPr>
        </a:p>
      </dgm:t>
    </dgm:pt>
    <dgm:pt modelId="{E135FFF4-2969-4483-9841-7A2130A88BAE}">
      <dgm:prSet custT="1"/>
      <dgm:spPr>
        <a:solidFill>
          <a:srgbClr val="0070C0">
            <a:alpha val="50000"/>
          </a:srgbClr>
        </a:solidFill>
      </dgm:spPr>
      <dgm:t>
        <a:bodyPr/>
        <a:lstStyle/>
        <a:p>
          <a:r>
            <a:rPr lang="es-MX" sz="900" b="1" i="0" baseline="0" dirty="0">
              <a:solidFill>
                <a:schemeClr val="tx1">
                  <a:lumMod val="50000"/>
                  <a:lumOff val="50000"/>
                </a:schemeClr>
              </a:solidFill>
              <a:latin typeface="Arial" panose="020B0604020202020204" pitchFamily="34" charset="0"/>
              <a:cs typeface="Arial" panose="020B0604020202020204" pitchFamily="34" charset="0"/>
            </a:rPr>
            <a:t>Propone soluciones a través de objetivos específicos, con estrategias a dos años, indicadores, entes responsables y metas a 2021, alineadas al Programa General de Desarrollo del Distrito Federal.</a:t>
          </a:r>
          <a:endParaRPr lang="es-MX" sz="900" b="1" dirty="0">
            <a:solidFill>
              <a:schemeClr val="tx1">
                <a:lumMod val="50000"/>
                <a:lumOff val="50000"/>
              </a:schemeClr>
            </a:solidFill>
            <a:latin typeface="Arial" panose="020B0604020202020204" pitchFamily="34" charset="0"/>
            <a:cs typeface="Arial" panose="020B0604020202020204" pitchFamily="34" charset="0"/>
          </a:endParaRPr>
        </a:p>
      </dgm:t>
    </dgm:pt>
    <dgm:pt modelId="{598BEC4A-17AE-4624-A49C-E110A202168C}" type="parTrans" cxnId="{8887C5CC-92B9-4A9E-9C1E-BAE0FC410FA2}">
      <dgm:prSet/>
      <dgm:spPr/>
      <dgm:t>
        <a:bodyPr/>
        <a:lstStyle/>
        <a:p>
          <a:endParaRPr lang="es-MX" sz="900">
            <a:solidFill>
              <a:schemeClr val="tx1">
                <a:lumMod val="50000"/>
                <a:lumOff val="50000"/>
              </a:schemeClr>
            </a:solidFill>
            <a:latin typeface="Arial" panose="020B0604020202020204" pitchFamily="34" charset="0"/>
            <a:cs typeface="Arial" panose="020B0604020202020204" pitchFamily="34" charset="0"/>
          </a:endParaRPr>
        </a:p>
      </dgm:t>
    </dgm:pt>
    <dgm:pt modelId="{BB5E65AA-63A4-438E-8105-3C018B68DB0E}" type="sibTrans" cxnId="{8887C5CC-92B9-4A9E-9C1E-BAE0FC410FA2}">
      <dgm:prSet/>
      <dgm:spPr/>
      <dgm:t>
        <a:bodyPr/>
        <a:lstStyle/>
        <a:p>
          <a:endParaRPr lang="es-MX" sz="900">
            <a:solidFill>
              <a:schemeClr val="tx1">
                <a:lumMod val="50000"/>
                <a:lumOff val="50000"/>
              </a:schemeClr>
            </a:solidFill>
            <a:latin typeface="Arial" panose="020B0604020202020204" pitchFamily="34" charset="0"/>
            <a:cs typeface="Arial" panose="020B0604020202020204" pitchFamily="34" charset="0"/>
          </a:endParaRPr>
        </a:p>
      </dgm:t>
    </dgm:pt>
    <dgm:pt modelId="{165A95D4-201B-4C65-8DB2-57E4EE26DEBE}" type="pres">
      <dgm:prSet presAssocID="{94F899F3-965B-4EF0-9427-B55C8199C49B}" presName="compositeShape" presStyleCnt="0">
        <dgm:presLayoutVars>
          <dgm:chMax val="7"/>
          <dgm:dir/>
          <dgm:resizeHandles val="exact"/>
        </dgm:presLayoutVars>
      </dgm:prSet>
      <dgm:spPr/>
      <dgm:t>
        <a:bodyPr/>
        <a:lstStyle/>
        <a:p>
          <a:endParaRPr lang="es-MX"/>
        </a:p>
      </dgm:t>
    </dgm:pt>
    <dgm:pt modelId="{3C584BCE-2FE8-4A31-95E8-80911371ECC7}" type="pres">
      <dgm:prSet presAssocID="{2D481630-670F-482E-8078-9CF5A51A27A3}" presName="circ1" presStyleLbl="vennNode1" presStyleIdx="0" presStyleCnt="3"/>
      <dgm:spPr/>
      <dgm:t>
        <a:bodyPr/>
        <a:lstStyle/>
        <a:p>
          <a:endParaRPr lang="es-MX"/>
        </a:p>
      </dgm:t>
    </dgm:pt>
    <dgm:pt modelId="{DE573B0F-BAE0-4F9F-B1DA-CD95DFAA38DE}" type="pres">
      <dgm:prSet presAssocID="{2D481630-670F-482E-8078-9CF5A51A27A3}" presName="circ1Tx" presStyleLbl="revTx" presStyleIdx="0" presStyleCnt="0">
        <dgm:presLayoutVars>
          <dgm:chMax val="0"/>
          <dgm:chPref val="0"/>
          <dgm:bulletEnabled val="1"/>
        </dgm:presLayoutVars>
      </dgm:prSet>
      <dgm:spPr/>
      <dgm:t>
        <a:bodyPr/>
        <a:lstStyle/>
        <a:p>
          <a:endParaRPr lang="es-MX"/>
        </a:p>
      </dgm:t>
    </dgm:pt>
    <dgm:pt modelId="{951754C9-F0E4-4A0A-84E5-EE14F4033A3C}" type="pres">
      <dgm:prSet presAssocID="{CA5C6F80-1E7B-4222-A323-B889EEECB0CF}" presName="circ2" presStyleLbl="vennNode1" presStyleIdx="1" presStyleCnt="3" custLinFactNeighborX="387" custLinFactNeighborY="2083"/>
      <dgm:spPr/>
      <dgm:t>
        <a:bodyPr/>
        <a:lstStyle/>
        <a:p>
          <a:endParaRPr lang="es-MX"/>
        </a:p>
      </dgm:t>
    </dgm:pt>
    <dgm:pt modelId="{C4351CA5-C8B6-4AC7-A9E3-E1660D99F889}" type="pres">
      <dgm:prSet presAssocID="{CA5C6F80-1E7B-4222-A323-B889EEECB0CF}" presName="circ2Tx" presStyleLbl="revTx" presStyleIdx="0" presStyleCnt="0">
        <dgm:presLayoutVars>
          <dgm:chMax val="0"/>
          <dgm:chPref val="0"/>
          <dgm:bulletEnabled val="1"/>
        </dgm:presLayoutVars>
      </dgm:prSet>
      <dgm:spPr/>
      <dgm:t>
        <a:bodyPr/>
        <a:lstStyle/>
        <a:p>
          <a:endParaRPr lang="es-MX"/>
        </a:p>
      </dgm:t>
    </dgm:pt>
    <dgm:pt modelId="{A2B44744-D097-4D78-8D0D-A477304E5353}" type="pres">
      <dgm:prSet presAssocID="{E135FFF4-2969-4483-9841-7A2130A88BAE}" presName="circ3" presStyleLbl="vennNode1" presStyleIdx="2" presStyleCnt="3" custLinFactNeighborX="-3808" custLinFactNeighborY="2083"/>
      <dgm:spPr/>
      <dgm:t>
        <a:bodyPr/>
        <a:lstStyle/>
        <a:p>
          <a:endParaRPr lang="es-MX"/>
        </a:p>
      </dgm:t>
    </dgm:pt>
    <dgm:pt modelId="{1FB30211-5F8E-455B-A89D-4F055A199CD2}" type="pres">
      <dgm:prSet presAssocID="{E135FFF4-2969-4483-9841-7A2130A88BAE}" presName="circ3Tx" presStyleLbl="revTx" presStyleIdx="0" presStyleCnt="0">
        <dgm:presLayoutVars>
          <dgm:chMax val="0"/>
          <dgm:chPref val="0"/>
          <dgm:bulletEnabled val="1"/>
        </dgm:presLayoutVars>
      </dgm:prSet>
      <dgm:spPr/>
      <dgm:t>
        <a:bodyPr/>
        <a:lstStyle/>
        <a:p>
          <a:endParaRPr lang="es-MX"/>
        </a:p>
      </dgm:t>
    </dgm:pt>
  </dgm:ptLst>
  <dgm:cxnLst>
    <dgm:cxn modelId="{58E0877F-50E2-43F9-9535-1851255CB722}" type="presOf" srcId="{E135FFF4-2969-4483-9841-7A2130A88BAE}" destId="{A2B44744-D097-4D78-8D0D-A477304E5353}" srcOrd="0" destOrd="0" presId="urn:microsoft.com/office/officeart/2005/8/layout/venn1"/>
    <dgm:cxn modelId="{13519E6C-C379-47AB-A6BA-BFBC7D57E582}" type="presOf" srcId="{CA5C6F80-1E7B-4222-A323-B889EEECB0CF}" destId="{C4351CA5-C8B6-4AC7-A9E3-E1660D99F889}" srcOrd="1" destOrd="0" presId="urn:microsoft.com/office/officeart/2005/8/layout/venn1"/>
    <dgm:cxn modelId="{1C6A9365-273E-47BD-889A-CEDECD61089E}" type="presOf" srcId="{2D481630-670F-482E-8078-9CF5A51A27A3}" destId="{3C584BCE-2FE8-4A31-95E8-80911371ECC7}" srcOrd="0" destOrd="0" presId="urn:microsoft.com/office/officeart/2005/8/layout/venn1"/>
    <dgm:cxn modelId="{59F3EF3B-4528-4820-96DE-9EB4E0E576C3}" type="presOf" srcId="{E135FFF4-2969-4483-9841-7A2130A88BAE}" destId="{1FB30211-5F8E-455B-A89D-4F055A199CD2}" srcOrd="1" destOrd="0" presId="urn:microsoft.com/office/officeart/2005/8/layout/venn1"/>
    <dgm:cxn modelId="{9249F586-61A6-4740-BFCE-E0DB421CEA26}" type="presOf" srcId="{2D481630-670F-482E-8078-9CF5A51A27A3}" destId="{DE573B0F-BAE0-4F9F-B1DA-CD95DFAA38DE}" srcOrd="1" destOrd="0" presId="urn:microsoft.com/office/officeart/2005/8/layout/venn1"/>
    <dgm:cxn modelId="{06DBA988-86B2-4964-A182-7C85C0F41F29}" srcId="{94F899F3-965B-4EF0-9427-B55C8199C49B}" destId="{2D481630-670F-482E-8078-9CF5A51A27A3}" srcOrd="0" destOrd="0" parTransId="{C1E513E4-3881-4087-88A8-61ED7A13673C}" sibTransId="{E68088A0-FECC-4D76-B5D9-5AD6DC9EDE29}"/>
    <dgm:cxn modelId="{9D737ED5-2BD4-4A71-A219-24732CCEF1BF}" srcId="{94F899F3-965B-4EF0-9427-B55C8199C49B}" destId="{CA5C6F80-1E7B-4222-A323-B889EEECB0CF}" srcOrd="1" destOrd="0" parTransId="{4E20158D-B41D-48C5-A853-20ACCC33D93F}" sibTransId="{E24B95A5-099E-4D85-B6CB-CFC419980DA7}"/>
    <dgm:cxn modelId="{7BFE23C5-BB0D-424D-8CDA-8DA62F9E6FAB}" type="presOf" srcId="{94F899F3-965B-4EF0-9427-B55C8199C49B}" destId="{165A95D4-201B-4C65-8DB2-57E4EE26DEBE}" srcOrd="0" destOrd="0" presId="urn:microsoft.com/office/officeart/2005/8/layout/venn1"/>
    <dgm:cxn modelId="{8887C5CC-92B9-4A9E-9C1E-BAE0FC410FA2}" srcId="{94F899F3-965B-4EF0-9427-B55C8199C49B}" destId="{E135FFF4-2969-4483-9841-7A2130A88BAE}" srcOrd="2" destOrd="0" parTransId="{598BEC4A-17AE-4624-A49C-E110A202168C}" sibTransId="{BB5E65AA-63A4-438E-8105-3C018B68DB0E}"/>
    <dgm:cxn modelId="{CEDEF1F7-2512-4181-BC4F-0416A5058833}" type="presOf" srcId="{CA5C6F80-1E7B-4222-A323-B889EEECB0CF}" destId="{951754C9-F0E4-4A0A-84E5-EE14F4033A3C}" srcOrd="0" destOrd="0" presId="urn:microsoft.com/office/officeart/2005/8/layout/venn1"/>
    <dgm:cxn modelId="{6D04C968-511F-48C8-8D14-29C94C6F8ADF}" type="presParOf" srcId="{165A95D4-201B-4C65-8DB2-57E4EE26DEBE}" destId="{3C584BCE-2FE8-4A31-95E8-80911371ECC7}" srcOrd="0" destOrd="0" presId="urn:microsoft.com/office/officeart/2005/8/layout/venn1"/>
    <dgm:cxn modelId="{522A2CCE-328C-41C0-BCB8-22D330209BB1}" type="presParOf" srcId="{165A95D4-201B-4C65-8DB2-57E4EE26DEBE}" destId="{DE573B0F-BAE0-4F9F-B1DA-CD95DFAA38DE}" srcOrd="1" destOrd="0" presId="urn:microsoft.com/office/officeart/2005/8/layout/venn1"/>
    <dgm:cxn modelId="{AE26F8FC-F281-4AF2-9437-C64F4DC801C8}" type="presParOf" srcId="{165A95D4-201B-4C65-8DB2-57E4EE26DEBE}" destId="{951754C9-F0E4-4A0A-84E5-EE14F4033A3C}" srcOrd="2" destOrd="0" presId="urn:microsoft.com/office/officeart/2005/8/layout/venn1"/>
    <dgm:cxn modelId="{0A34E73B-2C9C-47B6-9ACA-8A12975F7893}" type="presParOf" srcId="{165A95D4-201B-4C65-8DB2-57E4EE26DEBE}" destId="{C4351CA5-C8B6-4AC7-A9E3-E1660D99F889}" srcOrd="3" destOrd="0" presId="urn:microsoft.com/office/officeart/2005/8/layout/venn1"/>
    <dgm:cxn modelId="{60C52D92-ABB1-4081-9755-0A0C2AD96BE3}" type="presParOf" srcId="{165A95D4-201B-4C65-8DB2-57E4EE26DEBE}" destId="{A2B44744-D097-4D78-8D0D-A477304E5353}" srcOrd="4" destOrd="0" presId="urn:microsoft.com/office/officeart/2005/8/layout/venn1"/>
    <dgm:cxn modelId="{DA4FA0DD-B915-458C-8773-DC4AC4185B4B}" type="presParOf" srcId="{165A95D4-201B-4C65-8DB2-57E4EE26DEBE}" destId="{1FB30211-5F8E-455B-A89D-4F055A199CD2}"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5E4F11A-25F7-4A56-A362-052CB96FB1A6}" type="doc">
      <dgm:prSet loTypeId="urn:microsoft.com/office/officeart/2005/8/layout/gear1" loCatId="relationship" qsTypeId="urn:microsoft.com/office/officeart/2005/8/quickstyle/simple3" qsCatId="simple" csTypeId="urn:microsoft.com/office/officeart/2005/8/colors/colorful2" csCatId="colorful" phldr="1"/>
      <dgm:spPr>
        <a:scene3d>
          <a:camera prst="perspectiveFront" fov="5100000">
            <a:rot lat="0" lon="2100000" rev="0"/>
          </a:camera>
          <a:lightRig rig="flood" dir="t">
            <a:rot lat="0" lon="0" rev="13800000"/>
          </a:lightRig>
        </a:scene3d>
      </dgm:spPr>
      <dgm:t>
        <a:bodyPr/>
        <a:lstStyle/>
        <a:p>
          <a:endParaRPr lang="es-ES"/>
        </a:p>
      </dgm:t>
    </dgm:pt>
    <dgm:pt modelId="{C5A985B0-FCED-42AA-A5C5-253CF1B7520A}">
      <dgm:prSet phldrT="[Texto]" custT="1"/>
      <dgm:spPr>
        <a:solidFill>
          <a:srgbClr val="0070C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MX" sz="1400" b="1" dirty="0">
              <a:solidFill>
                <a:schemeClr val="bg1"/>
              </a:solidFill>
            </a:rPr>
            <a:t>Enfoque de DDHH en legislación, políticas públicas y presupuesto</a:t>
          </a:r>
          <a:endParaRPr lang="es-ES" sz="1400" b="1" dirty="0">
            <a:solidFill>
              <a:schemeClr val="bg1"/>
            </a:solidFill>
          </a:endParaRPr>
        </a:p>
      </dgm:t>
    </dgm:pt>
    <dgm:pt modelId="{1C53C9FF-E509-45A3-8B7C-5EA7D8DB12C1}" type="parTrans" cxnId="{D074B9CA-A037-48E7-9BEF-372FD0CC2AD0}">
      <dgm:prSet/>
      <dgm:spPr/>
      <dgm:t>
        <a:bodyPr/>
        <a:lstStyle/>
        <a:p>
          <a:endParaRPr lang="es-ES" sz="1400" b="1">
            <a:solidFill>
              <a:schemeClr val="bg1"/>
            </a:solidFill>
          </a:endParaRPr>
        </a:p>
      </dgm:t>
    </dgm:pt>
    <dgm:pt modelId="{68EABC79-CCE9-4E9D-A027-232CE92AC0FF}" type="sibTrans" cxnId="{D074B9CA-A037-48E7-9BEF-372FD0CC2AD0}">
      <dgm:prSet/>
      <dgm:spPr>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es-ES" sz="1400" b="1">
            <a:solidFill>
              <a:schemeClr val="bg1"/>
            </a:solidFill>
          </a:endParaRPr>
        </a:p>
      </dgm:t>
    </dgm:pt>
    <dgm:pt modelId="{4032B507-3F89-403B-8B25-39CD51BDD9D8}">
      <dgm:prSet phldrT="[Texto]"/>
      <dgm:spPr/>
      <dgm:t>
        <a:bodyPr/>
        <a:lstStyle/>
        <a:p>
          <a:endParaRPr lang="es-ES" sz="1400" b="1">
            <a:solidFill>
              <a:schemeClr val="bg1"/>
            </a:solidFill>
          </a:endParaRPr>
        </a:p>
      </dgm:t>
    </dgm:pt>
    <dgm:pt modelId="{876EBA6A-FD05-47B4-804A-29EC7E3A63EB}" type="parTrans" cxnId="{2665D504-10B2-4922-98D5-6888534FF589}">
      <dgm:prSet/>
      <dgm:spPr/>
      <dgm:t>
        <a:bodyPr/>
        <a:lstStyle/>
        <a:p>
          <a:endParaRPr lang="es-ES" sz="1400" b="1">
            <a:solidFill>
              <a:schemeClr val="bg1"/>
            </a:solidFill>
          </a:endParaRPr>
        </a:p>
      </dgm:t>
    </dgm:pt>
    <dgm:pt modelId="{A1BC669C-7387-4240-91EF-BB0E1BD61B09}" type="sibTrans" cxnId="{2665D504-10B2-4922-98D5-6888534FF589}">
      <dgm:prSet/>
      <dgm:spPr/>
      <dgm:t>
        <a:bodyPr/>
        <a:lstStyle/>
        <a:p>
          <a:endParaRPr lang="es-ES" sz="1400" b="1">
            <a:solidFill>
              <a:schemeClr val="bg1"/>
            </a:solidFill>
          </a:endParaRPr>
        </a:p>
      </dgm:t>
    </dgm:pt>
    <dgm:pt modelId="{590F1601-348F-41AC-896F-AE25DBC22F84}">
      <dgm:prSet phldrT="[Texto]"/>
      <dgm:spPr>
        <a:gradFill rotWithShape="0">
          <a:gsLst>
            <a:gs pos="100000">
              <a:srgbClr val="C3C3C3"/>
            </a:gs>
            <a:gs pos="97000">
              <a:srgbClr val="F0F2B2"/>
            </a:gs>
            <a:gs pos="100000">
              <a:schemeClr val="accent2">
                <a:hueOff val="-7625077"/>
                <a:satOff val="-61352"/>
                <a:lumOff val="24118"/>
                <a:alphaOff val="0"/>
                <a:lumMod val="105000"/>
                <a:satMod val="103000"/>
                <a:tint val="73000"/>
              </a:schemeClr>
            </a:gs>
            <a:gs pos="100000">
              <a:schemeClr val="accent2">
                <a:hueOff val="-7625077"/>
                <a:satOff val="-61352"/>
                <a:lumOff val="24118"/>
                <a:alphaOff val="0"/>
                <a:lumMod val="105000"/>
                <a:satMod val="109000"/>
                <a:tint val="81000"/>
              </a:schemeClr>
            </a:gs>
          </a:gsLst>
        </a:gradFill>
      </dgm:spPr>
      <dgm:t>
        <a:bodyPr/>
        <a:lstStyle/>
        <a:p>
          <a:endParaRPr lang="es-ES" sz="1400" b="1">
            <a:solidFill>
              <a:schemeClr val="bg1"/>
            </a:solidFill>
          </a:endParaRPr>
        </a:p>
      </dgm:t>
    </dgm:pt>
    <dgm:pt modelId="{F11BBDFD-D791-416C-8EB2-8591B4538772}" type="parTrans" cxnId="{A923274E-0988-4526-B674-EF6B0C71A216}">
      <dgm:prSet/>
      <dgm:spPr/>
      <dgm:t>
        <a:bodyPr/>
        <a:lstStyle/>
        <a:p>
          <a:endParaRPr lang="es-ES" sz="1400" b="1">
            <a:solidFill>
              <a:schemeClr val="bg1"/>
            </a:solidFill>
          </a:endParaRPr>
        </a:p>
      </dgm:t>
    </dgm:pt>
    <dgm:pt modelId="{49327CC9-D0FA-448B-BD56-B25B66A4E636}" type="sibTrans" cxnId="{A923274E-0988-4526-B674-EF6B0C71A216}">
      <dgm:prSet/>
      <dgm:spPr/>
      <dgm:t>
        <a:bodyPr/>
        <a:lstStyle/>
        <a:p>
          <a:endParaRPr lang="es-ES" sz="1400" b="1">
            <a:solidFill>
              <a:schemeClr val="bg1"/>
            </a:solidFill>
          </a:endParaRPr>
        </a:p>
      </dgm:t>
    </dgm:pt>
    <dgm:pt modelId="{E376FBB3-7842-4FC1-97D8-F6F873B333BC}">
      <dgm:prSet custT="1"/>
      <dgm:spPr>
        <a:solidFill>
          <a:srgbClr val="EC34D2"/>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ES" sz="1400" b="1" dirty="0">
              <a:solidFill>
                <a:schemeClr val="bg1"/>
              </a:solidFill>
            </a:rPr>
            <a:t>Proponer soluciones a obstáculos detectados</a:t>
          </a:r>
        </a:p>
      </dgm:t>
    </dgm:pt>
    <dgm:pt modelId="{C3027769-ED26-4ABF-8FC7-FB16098A99A6}" type="parTrans" cxnId="{FD88509F-0EC7-4EA5-BB3B-5B32812A21F3}">
      <dgm:prSet/>
      <dgm:spPr/>
      <dgm:t>
        <a:bodyPr/>
        <a:lstStyle/>
        <a:p>
          <a:endParaRPr lang="es-ES" sz="1400" b="1">
            <a:solidFill>
              <a:schemeClr val="bg1"/>
            </a:solidFill>
          </a:endParaRPr>
        </a:p>
      </dgm:t>
    </dgm:pt>
    <dgm:pt modelId="{C529BBCC-189E-4D25-9E0A-65DFE8046162}" type="sibTrans" cxnId="{FD88509F-0EC7-4EA5-BB3B-5B32812A21F3}">
      <dgm:prSet/>
      <dgm:spPr>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es-ES" sz="1400" b="1">
            <a:solidFill>
              <a:schemeClr val="bg1"/>
            </a:solidFill>
          </a:endParaRPr>
        </a:p>
      </dgm:t>
    </dgm:pt>
    <dgm:pt modelId="{3C57AD54-1716-4899-B318-97371689726F}">
      <dgm:prSet custT="1"/>
      <dgm:spPr>
        <a:solidFill>
          <a:srgbClr val="92D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r>
            <a:rPr lang="es-MX" sz="1400" b="1" dirty="0">
              <a:solidFill>
                <a:schemeClr val="bg1"/>
              </a:solidFill>
            </a:rPr>
            <a:t>Establecer estrategias, líneas de acción </a:t>
          </a:r>
          <a:endParaRPr lang="es-ES" sz="1400" b="1" dirty="0">
            <a:solidFill>
              <a:schemeClr val="bg1"/>
            </a:solidFill>
          </a:endParaRPr>
        </a:p>
      </dgm:t>
    </dgm:pt>
    <dgm:pt modelId="{0F1C921B-C599-4CD5-A055-3AB6F9FC4D4E}" type="parTrans" cxnId="{5849CBBD-99B9-4504-9F75-230C044B93A2}">
      <dgm:prSet/>
      <dgm:spPr/>
      <dgm:t>
        <a:bodyPr/>
        <a:lstStyle/>
        <a:p>
          <a:endParaRPr lang="es-ES" sz="1400" b="1">
            <a:solidFill>
              <a:schemeClr val="bg1"/>
            </a:solidFill>
          </a:endParaRPr>
        </a:p>
      </dgm:t>
    </dgm:pt>
    <dgm:pt modelId="{39C6C5E9-84C2-4FCC-9F57-1FFD2E2D9FCD}" type="sibTrans" cxnId="{5849CBBD-99B9-4504-9F75-230C044B93A2}">
      <dgm:prSet/>
      <dgm:spPr>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gm:spPr>
      <dgm:t>
        <a:bodyPr/>
        <a:lstStyle/>
        <a:p>
          <a:endParaRPr lang="es-ES" sz="1400" b="1">
            <a:solidFill>
              <a:schemeClr val="bg1"/>
            </a:solidFill>
          </a:endParaRPr>
        </a:p>
      </dgm:t>
    </dgm:pt>
    <dgm:pt modelId="{F74291EF-A978-4A88-A0FA-3ECBA475F550}">
      <dgm:prSet/>
      <dgm:spPr/>
      <dgm:t>
        <a:bodyPr/>
        <a:lstStyle/>
        <a:p>
          <a:endParaRPr lang="es-ES" sz="1400" b="1" dirty="0">
            <a:solidFill>
              <a:schemeClr val="bg1"/>
            </a:solidFill>
          </a:endParaRPr>
        </a:p>
      </dgm:t>
    </dgm:pt>
    <dgm:pt modelId="{BF966D6B-278B-4CB6-A3AE-1C907297B153}" type="parTrans" cxnId="{48E2B908-D5CE-4CE8-9E2F-30665A503833}">
      <dgm:prSet/>
      <dgm:spPr/>
      <dgm:t>
        <a:bodyPr/>
        <a:lstStyle/>
        <a:p>
          <a:endParaRPr lang="es-ES" sz="1400" b="1">
            <a:solidFill>
              <a:schemeClr val="bg1"/>
            </a:solidFill>
          </a:endParaRPr>
        </a:p>
      </dgm:t>
    </dgm:pt>
    <dgm:pt modelId="{0ECF83A8-191F-4FBD-9324-D0DA199A9A97}" type="sibTrans" cxnId="{48E2B908-D5CE-4CE8-9E2F-30665A503833}">
      <dgm:prSet/>
      <dgm:spPr/>
      <dgm:t>
        <a:bodyPr/>
        <a:lstStyle/>
        <a:p>
          <a:endParaRPr lang="es-ES" sz="1400" b="1">
            <a:solidFill>
              <a:schemeClr val="bg1"/>
            </a:solidFill>
          </a:endParaRPr>
        </a:p>
      </dgm:t>
    </dgm:pt>
    <dgm:pt modelId="{5591B4B5-1531-4574-AB27-CA763DA39E1B}" type="pres">
      <dgm:prSet presAssocID="{05E4F11A-25F7-4A56-A362-052CB96FB1A6}" presName="composite" presStyleCnt="0">
        <dgm:presLayoutVars>
          <dgm:chMax val="3"/>
          <dgm:animLvl val="lvl"/>
          <dgm:resizeHandles val="exact"/>
        </dgm:presLayoutVars>
      </dgm:prSet>
      <dgm:spPr/>
      <dgm:t>
        <a:bodyPr/>
        <a:lstStyle/>
        <a:p>
          <a:endParaRPr lang="es-MX"/>
        </a:p>
      </dgm:t>
    </dgm:pt>
    <dgm:pt modelId="{6CC9A536-9C20-4325-9284-3C3CB568680F}" type="pres">
      <dgm:prSet presAssocID="{C5A985B0-FCED-42AA-A5C5-253CF1B7520A}" presName="gear1" presStyleLbl="node1" presStyleIdx="0" presStyleCnt="3" custLinFactNeighborX="-45746" custLinFactNeighborY="-18897">
        <dgm:presLayoutVars>
          <dgm:chMax val="1"/>
          <dgm:bulletEnabled val="1"/>
        </dgm:presLayoutVars>
      </dgm:prSet>
      <dgm:spPr/>
      <dgm:t>
        <a:bodyPr/>
        <a:lstStyle/>
        <a:p>
          <a:endParaRPr lang="es-MX"/>
        </a:p>
      </dgm:t>
    </dgm:pt>
    <dgm:pt modelId="{D22AF4DA-CFA0-4D80-8A8F-45A6A66653A1}" type="pres">
      <dgm:prSet presAssocID="{C5A985B0-FCED-42AA-A5C5-253CF1B7520A}" presName="gear1srcNode" presStyleLbl="node1" presStyleIdx="0" presStyleCnt="3"/>
      <dgm:spPr/>
      <dgm:t>
        <a:bodyPr/>
        <a:lstStyle/>
        <a:p>
          <a:endParaRPr lang="es-MX"/>
        </a:p>
      </dgm:t>
    </dgm:pt>
    <dgm:pt modelId="{84A89514-E1C2-4CBF-A264-986DF7C28CDB}" type="pres">
      <dgm:prSet presAssocID="{C5A985B0-FCED-42AA-A5C5-253CF1B7520A}" presName="gear1dstNode" presStyleLbl="node1" presStyleIdx="0" presStyleCnt="3"/>
      <dgm:spPr/>
      <dgm:t>
        <a:bodyPr/>
        <a:lstStyle/>
        <a:p>
          <a:endParaRPr lang="es-MX"/>
        </a:p>
      </dgm:t>
    </dgm:pt>
    <dgm:pt modelId="{9BF3AF71-B0EB-4648-A2E6-FFFE73155B05}" type="pres">
      <dgm:prSet presAssocID="{E376FBB3-7842-4FC1-97D8-F6F873B333BC}" presName="gear2" presStyleLbl="node1" presStyleIdx="1" presStyleCnt="3" custScaleX="117856" custLinFactNeighborX="-88717" custLinFactNeighborY="22396">
        <dgm:presLayoutVars>
          <dgm:chMax val="1"/>
          <dgm:bulletEnabled val="1"/>
        </dgm:presLayoutVars>
      </dgm:prSet>
      <dgm:spPr/>
      <dgm:t>
        <a:bodyPr/>
        <a:lstStyle/>
        <a:p>
          <a:endParaRPr lang="es-MX"/>
        </a:p>
      </dgm:t>
    </dgm:pt>
    <dgm:pt modelId="{6DE42A57-A6BB-4D10-9258-475AC3552C43}" type="pres">
      <dgm:prSet presAssocID="{E376FBB3-7842-4FC1-97D8-F6F873B333BC}" presName="gear2srcNode" presStyleLbl="node1" presStyleIdx="1" presStyleCnt="3"/>
      <dgm:spPr/>
      <dgm:t>
        <a:bodyPr/>
        <a:lstStyle/>
        <a:p>
          <a:endParaRPr lang="es-MX"/>
        </a:p>
      </dgm:t>
    </dgm:pt>
    <dgm:pt modelId="{319394AA-EA9F-4D00-8D9B-0E4EA06B3019}" type="pres">
      <dgm:prSet presAssocID="{E376FBB3-7842-4FC1-97D8-F6F873B333BC}" presName="gear2dstNode" presStyleLbl="node1" presStyleIdx="1" presStyleCnt="3"/>
      <dgm:spPr/>
      <dgm:t>
        <a:bodyPr/>
        <a:lstStyle/>
        <a:p>
          <a:endParaRPr lang="es-MX"/>
        </a:p>
      </dgm:t>
    </dgm:pt>
    <dgm:pt modelId="{1C97EB55-9FB5-4A7E-8E43-08F143824FD6}" type="pres">
      <dgm:prSet presAssocID="{3C57AD54-1716-4899-B318-97371689726F}" presName="gear3" presStyleLbl="node1" presStyleIdx="2" presStyleCnt="3" custScaleY="108671" custLinFactNeighborX="-73091" custLinFactNeighborY="3660"/>
      <dgm:spPr/>
      <dgm:t>
        <a:bodyPr/>
        <a:lstStyle/>
        <a:p>
          <a:endParaRPr lang="es-MX"/>
        </a:p>
      </dgm:t>
    </dgm:pt>
    <dgm:pt modelId="{ABF24F35-6EBB-463B-B947-A5452CBBA492}" type="pres">
      <dgm:prSet presAssocID="{3C57AD54-1716-4899-B318-97371689726F}" presName="gear3tx" presStyleLbl="node1" presStyleIdx="2" presStyleCnt="3">
        <dgm:presLayoutVars>
          <dgm:chMax val="1"/>
          <dgm:bulletEnabled val="1"/>
        </dgm:presLayoutVars>
      </dgm:prSet>
      <dgm:spPr/>
      <dgm:t>
        <a:bodyPr/>
        <a:lstStyle/>
        <a:p>
          <a:endParaRPr lang="es-MX"/>
        </a:p>
      </dgm:t>
    </dgm:pt>
    <dgm:pt modelId="{F677DD4B-30A1-4723-8F87-15D886B30F16}" type="pres">
      <dgm:prSet presAssocID="{3C57AD54-1716-4899-B318-97371689726F}" presName="gear3srcNode" presStyleLbl="node1" presStyleIdx="2" presStyleCnt="3"/>
      <dgm:spPr/>
      <dgm:t>
        <a:bodyPr/>
        <a:lstStyle/>
        <a:p>
          <a:endParaRPr lang="es-MX"/>
        </a:p>
      </dgm:t>
    </dgm:pt>
    <dgm:pt modelId="{71137637-CD0A-4670-9FEC-65F187F01755}" type="pres">
      <dgm:prSet presAssocID="{3C57AD54-1716-4899-B318-97371689726F}" presName="gear3dstNode" presStyleLbl="node1" presStyleIdx="2" presStyleCnt="3"/>
      <dgm:spPr/>
      <dgm:t>
        <a:bodyPr/>
        <a:lstStyle/>
        <a:p>
          <a:endParaRPr lang="es-MX"/>
        </a:p>
      </dgm:t>
    </dgm:pt>
    <dgm:pt modelId="{633E82DB-3B11-4AEE-B303-58D5BCBA2218}" type="pres">
      <dgm:prSet presAssocID="{68EABC79-CCE9-4E9D-A027-232CE92AC0FF}" presName="connector1" presStyleLbl="sibTrans2D1" presStyleIdx="0" presStyleCnt="3" custScaleX="6030" custScaleY="29442" custLinFactNeighborX="46438" custLinFactNeighborY="-41143"/>
      <dgm:spPr/>
      <dgm:t>
        <a:bodyPr/>
        <a:lstStyle/>
        <a:p>
          <a:endParaRPr lang="es-MX"/>
        </a:p>
      </dgm:t>
    </dgm:pt>
    <dgm:pt modelId="{D24DB720-E505-4B87-9842-C3FC8EC0F2A0}" type="pres">
      <dgm:prSet presAssocID="{C529BBCC-189E-4D25-9E0A-65DFE8046162}" presName="connector2" presStyleLbl="sibTrans2D1" presStyleIdx="1" presStyleCnt="3" custFlipVert="0" custFlipHor="0" custScaleX="17171" custScaleY="7240" custLinFactX="100000" custLinFactNeighborX="108491" custLinFactNeighborY="17648"/>
      <dgm:spPr/>
      <dgm:t>
        <a:bodyPr/>
        <a:lstStyle/>
        <a:p>
          <a:endParaRPr lang="es-MX"/>
        </a:p>
      </dgm:t>
    </dgm:pt>
    <dgm:pt modelId="{4B07959C-D3E5-49D7-877C-565AFCB1E09E}" type="pres">
      <dgm:prSet presAssocID="{39C6C5E9-84C2-4FCC-9F57-1FFD2E2D9FCD}" presName="connector3" presStyleLbl="sibTrans2D1" presStyleIdx="2" presStyleCnt="3" custFlipVert="1" custFlipHor="1" custScaleX="26837" custScaleY="2654" custLinFactY="100000" custLinFactNeighborX="-54618" custLinFactNeighborY="115439"/>
      <dgm:spPr/>
      <dgm:t>
        <a:bodyPr/>
        <a:lstStyle/>
        <a:p>
          <a:endParaRPr lang="es-MX"/>
        </a:p>
      </dgm:t>
    </dgm:pt>
  </dgm:ptLst>
  <dgm:cxnLst>
    <dgm:cxn modelId="{7DAD28C8-9BC9-4B5C-A81F-638F6C4E746F}" type="presOf" srcId="{C529BBCC-189E-4D25-9E0A-65DFE8046162}" destId="{D24DB720-E505-4B87-9842-C3FC8EC0F2A0}" srcOrd="0" destOrd="0" presId="urn:microsoft.com/office/officeart/2005/8/layout/gear1"/>
    <dgm:cxn modelId="{0D7210B5-9E48-401B-A7DA-0AFCCE6F12AD}" type="presOf" srcId="{39C6C5E9-84C2-4FCC-9F57-1FFD2E2D9FCD}" destId="{4B07959C-D3E5-49D7-877C-565AFCB1E09E}" srcOrd="0" destOrd="0" presId="urn:microsoft.com/office/officeart/2005/8/layout/gear1"/>
    <dgm:cxn modelId="{86AF405A-04B7-468D-AACB-E33AD5510107}" type="presOf" srcId="{3C57AD54-1716-4899-B318-97371689726F}" destId="{F677DD4B-30A1-4723-8F87-15D886B30F16}" srcOrd="2" destOrd="0" presId="urn:microsoft.com/office/officeart/2005/8/layout/gear1"/>
    <dgm:cxn modelId="{84AE16C0-4878-4543-BF88-AAB6FEA8FEC7}" type="presOf" srcId="{05E4F11A-25F7-4A56-A362-052CB96FB1A6}" destId="{5591B4B5-1531-4574-AB27-CA763DA39E1B}" srcOrd="0" destOrd="0" presId="urn:microsoft.com/office/officeart/2005/8/layout/gear1"/>
    <dgm:cxn modelId="{53EFBA09-C2B4-4CCE-BD74-A6DD044DB5AA}" type="presOf" srcId="{3C57AD54-1716-4899-B318-97371689726F}" destId="{ABF24F35-6EBB-463B-B947-A5452CBBA492}" srcOrd="1" destOrd="0" presId="urn:microsoft.com/office/officeart/2005/8/layout/gear1"/>
    <dgm:cxn modelId="{5849CBBD-99B9-4504-9F75-230C044B93A2}" srcId="{05E4F11A-25F7-4A56-A362-052CB96FB1A6}" destId="{3C57AD54-1716-4899-B318-97371689726F}" srcOrd="2" destOrd="0" parTransId="{0F1C921B-C599-4CD5-A055-3AB6F9FC4D4E}" sibTransId="{39C6C5E9-84C2-4FCC-9F57-1FFD2E2D9FCD}"/>
    <dgm:cxn modelId="{016F65BA-6354-46E5-B0BF-D09BA8543064}" type="presOf" srcId="{68EABC79-CCE9-4E9D-A027-232CE92AC0FF}" destId="{633E82DB-3B11-4AEE-B303-58D5BCBA2218}" srcOrd="0" destOrd="0" presId="urn:microsoft.com/office/officeart/2005/8/layout/gear1"/>
    <dgm:cxn modelId="{FD88509F-0EC7-4EA5-BB3B-5B32812A21F3}" srcId="{05E4F11A-25F7-4A56-A362-052CB96FB1A6}" destId="{E376FBB3-7842-4FC1-97D8-F6F873B333BC}" srcOrd="1" destOrd="0" parTransId="{C3027769-ED26-4ABF-8FC7-FB16098A99A6}" sibTransId="{C529BBCC-189E-4D25-9E0A-65DFE8046162}"/>
    <dgm:cxn modelId="{4D70E8F9-9F48-43DE-BDCE-67E24CBB3B0A}" type="presOf" srcId="{C5A985B0-FCED-42AA-A5C5-253CF1B7520A}" destId="{D22AF4DA-CFA0-4D80-8A8F-45A6A66653A1}" srcOrd="1" destOrd="0" presId="urn:microsoft.com/office/officeart/2005/8/layout/gear1"/>
    <dgm:cxn modelId="{75967BE8-A0DC-4D32-AC41-FD29ACBC439B}" type="presOf" srcId="{E376FBB3-7842-4FC1-97D8-F6F873B333BC}" destId="{6DE42A57-A6BB-4D10-9258-475AC3552C43}" srcOrd="1" destOrd="0" presId="urn:microsoft.com/office/officeart/2005/8/layout/gear1"/>
    <dgm:cxn modelId="{953940C6-55AF-4B94-BE5B-F5C36A98B559}" type="presOf" srcId="{C5A985B0-FCED-42AA-A5C5-253CF1B7520A}" destId="{84A89514-E1C2-4CBF-A264-986DF7C28CDB}" srcOrd="2" destOrd="0" presId="urn:microsoft.com/office/officeart/2005/8/layout/gear1"/>
    <dgm:cxn modelId="{9DC09355-8A86-41E6-9FE0-10888141E2C0}" type="presOf" srcId="{3C57AD54-1716-4899-B318-97371689726F}" destId="{1C97EB55-9FB5-4A7E-8E43-08F143824FD6}" srcOrd="0" destOrd="0" presId="urn:microsoft.com/office/officeart/2005/8/layout/gear1"/>
    <dgm:cxn modelId="{2665D504-10B2-4922-98D5-6888534FF589}" srcId="{05E4F11A-25F7-4A56-A362-052CB96FB1A6}" destId="{4032B507-3F89-403B-8B25-39CD51BDD9D8}" srcOrd="4" destOrd="0" parTransId="{876EBA6A-FD05-47B4-804A-29EC7E3A63EB}" sibTransId="{A1BC669C-7387-4240-91EF-BB0E1BD61B09}"/>
    <dgm:cxn modelId="{102629F4-9061-4BEC-A25A-5F6A878015AE}" type="presOf" srcId="{3C57AD54-1716-4899-B318-97371689726F}" destId="{71137637-CD0A-4670-9FEC-65F187F01755}" srcOrd="3" destOrd="0" presId="urn:microsoft.com/office/officeart/2005/8/layout/gear1"/>
    <dgm:cxn modelId="{8F71A214-E24E-4AB4-87F5-4753F1381626}" type="presOf" srcId="{E376FBB3-7842-4FC1-97D8-F6F873B333BC}" destId="{9BF3AF71-B0EB-4648-A2E6-FFFE73155B05}" srcOrd="0" destOrd="0" presId="urn:microsoft.com/office/officeart/2005/8/layout/gear1"/>
    <dgm:cxn modelId="{A9C782DC-A9DB-4A57-A1D7-70550EFD77C7}" type="presOf" srcId="{C5A985B0-FCED-42AA-A5C5-253CF1B7520A}" destId="{6CC9A536-9C20-4325-9284-3C3CB568680F}" srcOrd="0" destOrd="0" presId="urn:microsoft.com/office/officeart/2005/8/layout/gear1"/>
    <dgm:cxn modelId="{56FA446C-E66C-4058-BB80-4B95667FD50F}" type="presOf" srcId="{E376FBB3-7842-4FC1-97D8-F6F873B333BC}" destId="{319394AA-EA9F-4D00-8D9B-0E4EA06B3019}" srcOrd="2" destOrd="0" presId="urn:microsoft.com/office/officeart/2005/8/layout/gear1"/>
    <dgm:cxn modelId="{D074B9CA-A037-48E7-9BEF-372FD0CC2AD0}" srcId="{05E4F11A-25F7-4A56-A362-052CB96FB1A6}" destId="{C5A985B0-FCED-42AA-A5C5-253CF1B7520A}" srcOrd="0" destOrd="0" parTransId="{1C53C9FF-E509-45A3-8B7C-5EA7D8DB12C1}" sibTransId="{68EABC79-CCE9-4E9D-A027-232CE92AC0FF}"/>
    <dgm:cxn modelId="{A923274E-0988-4526-B674-EF6B0C71A216}" srcId="{05E4F11A-25F7-4A56-A362-052CB96FB1A6}" destId="{590F1601-348F-41AC-896F-AE25DBC22F84}" srcOrd="5" destOrd="0" parTransId="{F11BBDFD-D791-416C-8EB2-8591B4538772}" sibTransId="{49327CC9-D0FA-448B-BD56-B25B66A4E636}"/>
    <dgm:cxn modelId="{48E2B908-D5CE-4CE8-9E2F-30665A503833}" srcId="{05E4F11A-25F7-4A56-A362-052CB96FB1A6}" destId="{F74291EF-A978-4A88-A0FA-3ECBA475F550}" srcOrd="3" destOrd="0" parTransId="{BF966D6B-278B-4CB6-A3AE-1C907297B153}" sibTransId="{0ECF83A8-191F-4FBD-9324-D0DA199A9A97}"/>
    <dgm:cxn modelId="{D3FE51A7-B0EA-4CC1-863B-038F00166F05}" type="presParOf" srcId="{5591B4B5-1531-4574-AB27-CA763DA39E1B}" destId="{6CC9A536-9C20-4325-9284-3C3CB568680F}" srcOrd="0" destOrd="0" presId="urn:microsoft.com/office/officeart/2005/8/layout/gear1"/>
    <dgm:cxn modelId="{AADFE54E-E1DF-41EA-B37C-E7DD68488A2E}" type="presParOf" srcId="{5591B4B5-1531-4574-AB27-CA763DA39E1B}" destId="{D22AF4DA-CFA0-4D80-8A8F-45A6A66653A1}" srcOrd="1" destOrd="0" presId="urn:microsoft.com/office/officeart/2005/8/layout/gear1"/>
    <dgm:cxn modelId="{74ED3849-8CD1-4804-968A-14DE20515888}" type="presParOf" srcId="{5591B4B5-1531-4574-AB27-CA763DA39E1B}" destId="{84A89514-E1C2-4CBF-A264-986DF7C28CDB}" srcOrd="2" destOrd="0" presId="urn:microsoft.com/office/officeart/2005/8/layout/gear1"/>
    <dgm:cxn modelId="{BD51C25A-DE65-4B8C-AF1B-3B3F05A045B8}" type="presParOf" srcId="{5591B4B5-1531-4574-AB27-CA763DA39E1B}" destId="{9BF3AF71-B0EB-4648-A2E6-FFFE73155B05}" srcOrd="3" destOrd="0" presId="urn:microsoft.com/office/officeart/2005/8/layout/gear1"/>
    <dgm:cxn modelId="{277B1B49-EC14-418E-9A9E-8D67A6AC24CE}" type="presParOf" srcId="{5591B4B5-1531-4574-AB27-CA763DA39E1B}" destId="{6DE42A57-A6BB-4D10-9258-475AC3552C43}" srcOrd="4" destOrd="0" presId="urn:microsoft.com/office/officeart/2005/8/layout/gear1"/>
    <dgm:cxn modelId="{E9B760F1-9F58-4C42-B659-466CA4082E02}" type="presParOf" srcId="{5591B4B5-1531-4574-AB27-CA763DA39E1B}" destId="{319394AA-EA9F-4D00-8D9B-0E4EA06B3019}" srcOrd="5" destOrd="0" presId="urn:microsoft.com/office/officeart/2005/8/layout/gear1"/>
    <dgm:cxn modelId="{D5551954-285F-40A7-94B0-2885773018C9}" type="presParOf" srcId="{5591B4B5-1531-4574-AB27-CA763DA39E1B}" destId="{1C97EB55-9FB5-4A7E-8E43-08F143824FD6}" srcOrd="6" destOrd="0" presId="urn:microsoft.com/office/officeart/2005/8/layout/gear1"/>
    <dgm:cxn modelId="{8694DFDB-879E-42AC-ABF8-7441BB53EC11}" type="presParOf" srcId="{5591B4B5-1531-4574-AB27-CA763DA39E1B}" destId="{ABF24F35-6EBB-463B-B947-A5452CBBA492}" srcOrd="7" destOrd="0" presId="urn:microsoft.com/office/officeart/2005/8/layout/gear1"/>
    <dgm:cxn modelId="{CD6EB20F-C1DA-474B-96AF-45AC164B0672}" type="presParOf" srcId="{5591B4B5-1531-4574-AB27-CA763DA39E1B}" destId="{F677DD4B-30A1-4723-8F87-15D886B30F16}" srcOrd="8" destOrd="0" presId="urn:microsoft.com/office/officeart/2005/8/layout/gear1"/>
    <dgm:cxn modelId="{95CBB154-7B53-4CD6-BBF2-D228DB943548}" type="presParOf" srcId="{5591B4B5-1531-4574-AB27-CA763DA39E1B}" destId="{71137637-CD0A-4670-9FEC-65F187F01755}" srcOrd="9" destOrd="0" presId="urn:microsoft.com/office/officeart/2005/8/layout/gear1"/>
    <dgm:cxn modelId="{0AF993E7-E49D-4909-8F66-63EECD35835F}" type="presParOf" srcId="{5591B4B5-1531-4574-AB27-CA763DA39E1B}" destId="{633E82DB-3B11-4AEE-B303-58D5BCBA2218}" srcOrd="10" destOrd="0" presId="urn:microsoft.com/office/officeart/2005/8/layout/gear1"/>
    <dgm:cxn modelId="{6BC28022-FE75-4D54-A56C-1185062B4F1D}" type="presParOf" srcId="{5591B4B5-1531-4574-AB27-CA763DA39E1B}" destId="{D24DB720-E505-4B87-9842-C3FC8EC0F2A0}" srcOrd="11" destOrd="0" presId="urn:microsoft.com/office/officeart/2005/8/layout/gear1"/>
    <dgm:cxn modelId="{6C369146-D89E-4A83-8C7D-4EFBC05F417A}" type="presParOf" srcId="{5591B4B5-1531-4574-AB27-CA763DA39E1B}" destId="{4B07959C-D3E5-49D7-877C-565AFCB1E09E}" srcOrd="12" destOrd="0" presId="urn:microsoft.com/office/officeart/2005/8/layout/gear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F821C19-E3B5-4545-A4F1-047B9572BC00}" type="doc">
      <dgm:prSet loTypeId="urn:microsoft.com/office/officeart/2005/8/layout/pyramid2" loCatId="pyramid" qsTypeId="urn:microsoft.com/office/officeart/2005/8/quickstyle/simple3" qsCatId="simple" csTypeId="urn:microsoft.com/office/officeart/2005/8/colors/accent0_3" csCatId="mainScheme" phldr="1"/>
      <dgm:spPr>
        <a:scene3d>
          <a:camera prst="isometricOffAxis1Right"/>
          <a:lightRig rig="threePt" dir="t"/>
        </a:scene3d>
      </dgm:spPr>
      <dgm:t>
        <a:bodyPr/>
        <a:lstStyle/>
        <a:p>
          <a:endParaRPr lang="es-ES"/>
        </a:p>
      </dgm:t>
    </dgm:pt>
    <dgm:pt modelId="{F324A873-16BC-4B09-87E4-E4E5D70CBFA7}">
      <dgm:prSet phldrT="[Texto]" custT="1"/>
      <dgm:spPr>
        <a:scene3d>
          <a:camera prst="isometricOffAxis1Right"/>
          <a:lightRig rig="threePt" dir="t"/>
        </a:scene3d>
        <a:sp3d>
          <a:bevelT w="165100" prst="coolSlant"/>
        </a:sp3d>
      </dgm:spPr>
      <dgm:t>
        <a:bodyPr/>
        <a:lstStyle/>
        <a:p>
          <a:r>
            <a:rPr lang="es-ES" sz="1100" dirty="0">
              <a:solidFill>
                <a:schemeClr val="accent1">
                  <a:lumMod val="50000"/>
                  <a:lumOff val="50000"/>
                </a:schemeClr>
              </a:solidFill>
            </a:rPr>
            <a:t>Constitución CDMX</a:t>
          </a:r>
        </a:p>
      </dgm:t>
    </dgm:pt>
    <dgm:pt modelId="{A1459453-E274-42A7-ABBC-0735D9234310}" type="parTrans" cxnId="{1C74F15C-3F09-41AA-AC56-CE4A39AAACE3}">
      <dgm:prSet/>
      <dgm:spPr/>
      <dgm:t>
        <a:bodyPr/>
        <a:lstStyle/>
        <a:p>
          <a:endParaRPr lang="es-ES" sz="1100">
            <a:solidFill>
              <a:schemeClr val="accent1">
                <a:lumMod val="50000"/>
                <a:lumOff val="50000"/>
              </a:schemeClr>
            </a:solidFill>
          </a:endParaRPr>
        </a:p>
      </dgm:t>
    </dgm:pt>
    <dgm:pt modelId="{5DE8DFDD-987C-46F8-A179-17F793C495C5}" type="sibTrans" cxnId="{1C74F15C-3F09-41AA-AC56-CE4A39AAACE3}">
      <dgm:prSet/>
      <dgm:spPr/>
      <dgm:t>
        <a:bodyPr/>
        <a:lstStyle/>
        <a:p>
          <a:endParaRPr lang="es-ES" sz="1100">
            <a:solidFill>
              <a:schemeClr val="accent1">
                <a:lumMod val="50000"/>
                <a:lumOff val="50000"/>
              </a:schemeClr>
            </a:solidFill>
          </a:endParaRPr>
        </a:p>
      </dgm:t>
    </dgm:pt>
    <dgm:pt modelId="{0B97EAC2-F273-4DCA-A07D-3AADC174FB45}">
      <dgm:prSet phldrT="[Texto]" custT="1"/>
      <dgm:spPr>
        <a:scene3d>
          <a:camera prst="isometricOffAxis1Right"/>
          <a:lightRig rig="threePt" dir="t"/>
        </a:scene3d>
        <a:sp3d>
          <a:bevelT w="165100" prst="coolSlant"/>
        </a:sp3d>
      </dgm:spPr>
      <dgm:t>
        <a:bodyPr/>
        <a:lstStyle/>
        <a:p>
          <a:r>
            <a:rPr lang="es-ES" sz="1100" dirty="0">
              <a:solidFill>
                <a:schemeClr val="accent1">
                  <a:lumMod val="50000"/>
                  <a:lumOff val="50000"/>
                </a:schemeClr>
              </a:solidFill>
            </a:rPr>
            <a:t>Ley del Programa de Derechos Humanos</a:t>
          </a:r>
        </a:p>
        <a:p>
          <a:r>
            <a:rPr lang="es-ES" sz="1100" dirty="0">
              <a:solidFill>
                <a:schemeClr val="accent1">
                  <a:lumMod val="50000"/>
                  <a:lumOff val="50000"/>
                </a:schemeClr>
              </a:solidFill>
            </a:rPr>
            <a:t> de la CDMX</a:t>
          </a:r>
        </a:p>
      </dgm:t>
    </dgm:pt>
    <dgm:pt modelId="{9C4C009C-ACFE-4B86-8310-44CCB7289F6C}" type="parTrans" cxnId="{1F085972-232C-488D-BAAD-9DB4C88D4188}">
      <dgm:prSet/>
      <dgm:spPr/>
      <dgm:t>
        <a:bodyPr/>
        <a:lstStyle/>
        <a:p>
          <a:endParaRPr lang="es-ES" sz="1100">
            <a:solidFill>
              <a:schemeClr val="accent1">
                <a:lumMod val="50000"/>
                <a:lumOff val="50000"/>
              </a:schemeClr>
            </a:solidFill>
          </a:endParaRPr>
        </a:p>
      </dgm:t>
    </dgm:pt>
    <dgm:pt modelId="{36964009-67C3-416D-B909-FDA2E98B9543}" type="sibTrans" cxnId="{1F085972-232C-488D-BAAD-9DB4C88D4188}">
      <dgm:prSet/>
      <dgm:spPr/>
      <dgm:t>
        <a:bodyPr/>
        <a:lstStyle/>
        <a:p>
          <a:endParaRPr lang="es-ES" sz="1100">
            <a:solidFill>
              <a:schemeClr val="accent1">
                <a:lumMod val="50000"/>
                <a:lumOff val="50000"/>
              </a:schemeClr>
            </a:solidFill>
          </a:endParaRPr>
        </a:p>
      </dgm:t>
    </dgm:pt>
    <dgm:pt modelId="{9EF0110E-FD5A-4D17-A431-C62979CA57EB}">
      <dgm:prSet phldrT="[Texto]" custT="1"/>
      <dgm:spPr>
        <a:scene3d>
          <a:camera prst="isometricOffAxis1Right"/>
          <a:lightRig rig="threePt" dir="t"/>
        </a:scene3d>
        <a:sp3d>
          <a:bevelT w="165100" prst="coolSlant"/>
        </a:sp3d>
      </dgm:spPr>
      <dgm:t>
        <a:bodyPr/>
        <a:lstStyle/>
        <a:p>
          <a:r>
            <a:rPr lang="es-ES" sz="1100" dirty="0">
              <a:solidFill>
                <a:schemeClr val="accent1">
                  <a:lumMod val="50000"/>
                  <a:lumOff val="50000"/>
                </a:schemeClr>
              </a:solidFill>
            </a:rPr>
            <a:t>Reglamento del Mecanismo de Seguimiento y Evaluación del PDH </a:t>
          </a:r>
        </a:p>
      </dgm:t>
    </dgm:pt>
    <dgm:pt modelId="{DCEB3FF0-CFC2-4038-B68F-410179DB9806}" type="parTrans" cxnId="{01200E70-A61B-4B92-A144-5F3195590E25}">
      <dgm:prSet/>
      <dgm:spPr/>
      <dgm:t>
        <a:bodyPr/>
        <a:lstStyle/>
        <a:p>
          <a:endParaRPr lang="es-ES" sz="1100">
            <a:solidFill>
              <a:schemeClr val="accent1">
                <a:lumMod val="50000"/>
                <a:lumOff val="50000"/>
              </a:schemeClr>
            </a:solidFill>
          </a:endParaRPr>
        </a:p>
      </dgm:t>
    </dgm:pt>
    <dgm:pt modelId="{C00D7EF5-5F5F-4F9A-B05D-BAC887960FE4}" type="sibTrans" cxnId="{01200E70-A61B-4B92-A144-5F3195590E25}">
      <dgm:prSet/>
      <dgm:spPr/>
      <dgm:t>
        <a:bodyPr/>
        <a:lstStyle/>
        <a:p>
          <a:endParaRPr lang="es-ES" sz="1100">
            <a:solidFill>
              <a:schemeClr val="accent1">
                <a:lumMod val="50000"/>
                <a:lumOff val="50000"/>
              </a:schemeClr>
            </a:solidFill>
          </a:endParaRPr>
        </a:p>
      </dgm:t>
    </dgm:pt>
    <dgm:pt modelId="{54443638-16A9-4E9A-90C9-E304FB6B7990}">
      <dgm:prSet custT="1"/>
      <dgm:spPr>
        <a:scene3d>
          <a:camera prst="isometricOffAxis1Right"/>
          <a:lightRig rig="threePt" dir="t"/>
        </a:scene3d>
        <a:sp3d>
          <a:bevelT w="165100" prst="coolSlant"/>
        </a:sp3d>
      </dgm:spPr>
      <dgm:t>
        <a:bodyPr/>
        <a:lstStyle/>
        <a:p>
          <a:r>
            <a:rPr lang="es-MX" sz="1100" dirty="0">
              <a:solidFill>
                <a:schemeClr val="accent1">
                  <a:lumMod val="50000"/>
                  <a:lumOff val="50000"/>
                </a:schemeClr>
              </a:solidFill>
            </a:rPr>
            <a:t>Lineamientos de Operación para los Espacios de Participación del MSyE del PDHDF </a:t>
          </a:r>
          <a:endParaRPr lang="es-ES" sz="1100" dirty="0">
            <a:solidFill>
              <a:schemeClr val="accent1">
                <a:lumMod val="50000"/>
                <a:lumOff val="50000"/>
              </a:schemeClr>
            </a:solidFill>
          </a:endParaRPr>
        </a:p>
      </dgm:t>
    </dgm:pt>
    <dgm:pt modelId="{C81C1378-599C-4432-B2AA-6EC731FAB46A}" type="parTrans" cxnId="{5EF99534-A16D-44A6-8E32-784A11E1B2CA}">
      <dgm:prSet/>
      <dgm:spPr/>
      <dgm:t>
        <a:bodyPr/>
        <a:lstStyle/>
        <a:p>
          <a:endParaRPr lang="es-ES" sz="1100">
            <a:solidFill>
              <a:schemeClr val="accent1">
                <a:lumMod val="50000"/>
                <a:lumOff val="50000"/>
              </a:schemeClr>
            </a:solidFill>
          </a:endParaRPr>
        </a:p>
      </dgm:t>
    </dgm:pt>
    <dgm:pt modelId="{6DCC043B-47D1-4A56-A460-0A8ECBCE99DE}" type="sibTrans" cxnId="{5EF99534-A16D-44A6-8E32-784A11E1B2CA}">
      <dgm:prSet/>
      <dgm:spPr/>
      <dgm:t>
        <a:bodyPr/>
        <a:lstStyle/>
        <a:p>
          <a:endParaRPr lang="es-ES" sz="1100">
            <a:solidFill>
              <a:schemeClr val="accent1">
                <a:lumMod val="50000"/>
                <a:lumOff val="50000"/>
              </a:schemeClr>
            </a:solidFill>
          </a:endParaRPr>
        </a:p>
      </dgm:t>
    </dgm:pt>
    <dgm:pt modelId="{FD0A3664-C3B8-471B-849F-F194E833A286}">
      <dgm:prSet phldrT="[Texto]" custT="1"/>
      <dgm:spPr>
        <a:scene3d>
          <a:camera prst="isometricOffAxis1Right"/>
          <a:lightRig rig="threePt" dir="t"/>
        </a:scene3d>
        <a:sp3d>
          <a:bevelT w="165100" prst="coolSlant"/>
        </a:sp3d>
      </dgm:spPr>
      <dgm:t>
        <a:bodyPr/>
        <a:lstStyle/>
        <a:p>
          <a:r>
            <a:rPr lang="es-ES" sz="1100" dirty="0">
              <a:solidFill>
                <a:schemeClr val="accent1">
                  <a:lumMod val="50000"/>
                  <a:lumOff val="50000"/>
                </a:schemeClr>
              </a:solidFill>
            </a:rPr>
            <a:t>Ley de Transparencia Acceso a la Información Pública y Rendición de Cuentas de la CDMX </a:t>
          </a:r>
        </a:p>
      </dgm:t>
    </dgm:pt>
    <dgm:pt modelId="{60562CFF-B70C-4BA5-89F1-DE1398318472}" type="parTrans" cxnId="{908F4174-1BF7-40B6-A277-E9934C4329DD}">
      <dgm:prSet/>
      <dgm:spPr/>
      <dgm:t>
        <a:bodyPr/>
        <a:lstStyle/>
        <a:p>
          <a:endParaRPr lang="es-ES" sz="1100">
            <a:solidFill>
              <a:schemeClr val="accent1">
                <a:lumMod val="50000"/>
                <a:lumOff val="50000"/>
              </a:schemeClr>
            </a:solidFill>
          </a:endParaRPr>
        </a:p>
      </dgm:t>
    </dgm:pt>
    <dgm:pt modelId="{099F8155-BB6A-46C2-B072-97FC949CD773}" type="sibTrans" cxnId="{908F4174-1BF7-40B6-A277-E9934C4329DD}">
      <dgm:prSet/>
      <dgm:spPr/>
      <dgm:t>
        <a:bodyPr/>
        <a:lstStyle/>
        <a:p>
          <a:endParaRPr lang="es-ES" sz="1100">
            <a:solidFill>
              <a:schemeClr val="accent1">
                <a:lumMod val="50000"/>
                <a:lumOff val="50000"/>
              </a:schemeClr>
            </a:solidFill>
          </a:endParaRPr>
        </a:p>
      </dgm:t>
    </dgm:pt>
    <dgm:pt modelId="{3AB931ED-0147-4C49-93AB-463E84E87AB0}" type="pres">
      <dgm:prSet presAssocID="{1F821C19-E3B5-4545-A4F1-047B9572BC00}" presName="compositeShape" presStyleCnt="0">
        <dgm:presLayoutVars>
          <dgm:dir/>
          <dgm:resizeHandles/>
        </dgm:presLayoutVars>
      </dgm:prSet>
      <dgm:spPr/>
      <dgm:t>
        <a:bodyPr/>
        <a:lstStyle/>
        <a:p>
          <a:endParaRPr lang="es-MX"/>
        </a:p>
      </dgm:t>
    </dgm:pt>
    <dgm:pt modelId="{96EE4515-671F-4639-AE50-5719F2174702}" type="pres">
      <dgm:prSet presAssocID="{1F821C19-E3B5-4545-A4F1-047B9572BC00}" presName="pyramid" presStyleLbl="node1" presStyleIdx="0" presStyleCnt="1"/>
      <dgm:spPr>
        <a:solidFill>
          <a:srgbClr val="92D050"/>
        </a:solidFill>
        <a:scene3d>
          <a:camera prst="isometricOffAxis1Right"/>
          <a:lightRig rig="threePt" dir="t"/>
        </a:scene3d>
        <a:sp3d prstMaterial="dkEdge">
          <a:bevelT w="8200" h="38100" prst="coolSlant"/>
        </a:sp3d>
      </dgm:spPr>
    </dgm:pt>
    <dgm:pt modelId="{781D19AE-BFCB-4E30-9B25-77A1BE1AC999}" type="pres">
      <dgm:prSet presAssocID="{1F821C19-E3B5-4545-A4F1-047B9572BC00}" presName="theList" presStyleCnt="0"/>
      <dgm:spPr>
        <a:scene3d>
          <a:camera prst="isometricOffAxis1Right"/>
          <a:lightRig rig="threePt" dir="t"/>
        </a:scene3d>
        <a:sp3d>
          <a:bevelT w="165100" prst="coolSlant"/>
        </a:sp3d>
      </dgm:spPr>
    </dgm:pt>
    <dgm:pt modelId="{5033F401-BDFC-4267-80B1-0624C8EB79A1}" type="pres">
      <dgm:prSet presAssocID="{F324A873-16BC-4B09-87E4-E4E5D70CBFA7}" presName="aNode" presStyleLbl="fgAcc1" presStyleIdx="0" presStyleCnt="5">
        <dgm:presLayoutVars>
          <dgm:bulletEnabled val="1"/>
        </dgm:presLayoutVars>
      </dgm:prSet>
      <dgm:spPr/>
      <dgm:t>
        <a:bodyPr/>
        <a:lstStyle/>
        <a:p>
          <a:endParaRPr lang="es-MX"/>
        </a:p>
      </dgm:t>
    </dgm:pt>
    <dgm:pt modelId="{1A9F1CF5-0BAA-43DF-9225-3F0C38A7B889}" type="pres">
      <dgm:prSet presAssocID="{F324A873-16BC-4B09-87E4-E4E5D70CBFA7}" presName="aSpace" presStyleCnt="0"/>
      <dgm:spPr>
        <a:scene3d>
          <a:camera prst="isometricOffAxis1Right"/>
          <a:lightRig rig="threePt" dir="t"/>
        </a:scene3d>
        <a:sp3d>
          <a:bevelT w="165100" prst="coolSlant"/>
        </a:sp3d>
      </dgm:spPr>
    </dgm:pt>
    <dgm:pt modelId="{08EACF9D-FB84-483B-8FB1-81E0DBAF63CB}" type="pres">
      <dgm:prSet presAssocID="{0B97EAC2-F273-4DCA-A07D-3AADC174FB45}" presName="aNode" presStyleLbl="fgAcc1" presStyleIdx="1" presStyleCnt="5" custLinFactNeighborX="-65081" custLinFactNeighborY="-16721">
        <dgm:presLayoutVars>
          <dgm:bulletEnabled val="1"/>
        </dgm:presLayoutVars>
      </dgm:prSet>
      <dgm:spPr/>
      <dgm:t>
        <a:bodyPr/>
        <a:lstStyle/>
        <a:p>
          <a:endParaRPr lang="es-MX"/>
        </a:p>
      </dgm:t>
    </dgm:pt>
    <dgm:pt modelId="{40FAFA55-602B-4697-A707-600A18985BA4}" type="pres">
      <dgm:prSet presAssocID="{0B97EAC2-F273-4DCA-A07D-3AADC174FB45}" presName="aSpace" presStyleCnt="0"/>
      <dgm:spPr>
        <a:scene3d>
          <a:camera prst="isometricOffAxis1Right"/>
          <a:lightRig rig="threePt" dir="t"/>
        </a:scene3d>
        <a:sp3d>
          <a:bevelT w="165100" prst="coolSlant"/>
        </a:sp3d>
      </dgm:spPr>
    </dgm:pt>
    <dgm:pt modelId="{6E2F684E-07AB-4A1D-B3A4-E97B4EFED8A4}" type="pres">
      <dgm:prSet presAssocID="{54443638-16A9-4E9A-90C9-E304FB6B7990}" presName="aNode" presStyleLbl="fgAcc1" presStyleIdx="2" presStyleCnt="5" custScaleY="104494" custLinFactY="100000" custLinFactNeighborX="611" custLinFactNeighborY="182960">
        <dgm:presLayoutVars>
          <dgm:bulletEnabled val="1"/>
        </dgm:presLayoutVars>
      </dgm:prSet>
      <dgm:spPr/>
      <dgm:t>
        <a:bodyPr/>
        <a:lstStyle/>
        <a:p>
          <a:endParaRPr lang="es-MX"/>
        </a:p>
      </dgm:t>
    </dgm:pt>
    <dgm:pt modelId="{0A5802D8-36AA-4868-8939-A1D8A61C89EF}" type="pres">
      <dgm:prSet presAssocID="{54443638-16A9-4E9A-90C9-E304FB6B7990}" presName="aSpace" presStyleCnt="0"/>
      <dgm:spPr>
        <a:scene3d>
          <a:camera prst="isometricOffAxis1Right"/>
          <a:lightRig rig="threePt" dir="t"/>
        </a:scene3d>
        <a:sp3d>
          <a:bevelT w="165100" prst="coolSlant"/>
        </a:sp3d>
      </dgm:spPr>
    </dgm:pt>
    <dgm:pt modelId="{1ACC1994-0656-4087-9C44-70296B46E3A1}" type="pres">
      <dgm:prSet presAssocID="{9EF0110E-FD5A-4D17-A431-C62979CA57EB}" presName="aNode" presStyleLbl="fgAcc1" presStyleIdx="3" presStyleCnt="5" custLinFactY="-98641" custLinFactNeighborX="306" custLinFactNeighborY="-100000">
        <dgm:presLayoutVars>
          <dgm:bulletEnabled val="1"/>
        </dgm:presLayoutVars>
      </dgm:prSet>
      <dgm:spPr/>
      <dgm:t>
        <a:bodyPr/>
        <a:lstStyle/>
        <a:p>
          <a:endParaRPr lang="es-MX"/>
        </a:p>
      </dgm:t>
    </dgm:pt>
    <dgm:pt modelId="{88561288-8661-48B3-82F0-4CFD769B559A}" type="pres">
      <dgm:prSet presAssocID="{9EF0110E-FD5A-4D17-A431-C62979CA57EB}" presName="aSpace" presStyleCnt="0"/>
      <dgm:spPr>
        <a:scene3d>
          <a:camera prst="isometricOffAxis1Right"/>
          <a:lightRig rig="threePt" dir="t"/>
        </a:scene3d>
        <a:sp3d>
          <a:bevelT w="165100" prst="coolSlant"/>
        </a:sp3d>
      </dgm:spPr>
    </dgm:pt>
    <dgm:pt modelId="{DD9828B2-FF3C-44F8-80D3-2744D49362E2}" type="pres">
      <dgm:prSet presAssocID="{FD0A3664-C3B8-471B-849F-F194E833A286}" presName="aNode" presStyleLbl="fgAcc1" presStyleIdx="4" presStyleCnt="5" custLinFactY="-300000" custLinFactNeighborX="35630" custLinFactNeighborY="-316720">
        <dgm:presLayoutVars>
          <dgm:bulletEnabled val="1"/>
        </dgm:presLayoutVars>
      </dgm:prSet>
      <dgm:spPr/>
      <dgm:t>
        <a:bodyPr/>
        <a:lstStyle/>
        <a:p>
          <a:endParaRPr lang="es-MX"/>
        </a:p>
      </dgm:t>
    </dgm:pt>
    <dgm:pt modelId="{28DC142F-785A-45EE-ACA7-AC398B35FD1E}" type="pres">
      <dgm:prSet presAssocID="{FD0A3664-C3B8-471B-849F-F194E833A286}" presName="aSpace" presStyleCnt="0"/>
      <dgm:spPr>
        <a:scene3d>
          <a:camera prst="isometricOffAxis1Right"/>
          <a:lightRig rig="threePt" dir="t"/>
        </a:scene3d>
        <a:sp3d>
          <a:bevelT w="165100" prst="coolSlant"/>
        </a:sp3d>
      </dgm:spPr>
    </dgm:pt>
  </dgm:ptLst>
  <dgm:cxnLst>
    <dgm:cxn modelId="{908F4174-1BF7-40B6-A277-E9934C4329DD}" srcId="{1F821C19-E3B5-4545-A4F1-047B9572BC00}" destId="{FD0A3664-C3B8-471B-849F-F194E833A286}" srcOrd="4" destOrd="0" parTransId="{60562CFF-B70C-4BA5-89F1-DE1398318472}" sibTransId="{099F8155-BB6A-46C2-B072-97FC949CD773}"/>
    <dgm:cxn modelId="{689B3A27-9179-4020-A588-A62D9BF1CDA6}" type="presOf" srcId="{F324A873-16BC-4B09-87E4-E4E5D70CBFA7}" destId="{5033F401-BDFC-4267-80B1-0624C8EB79A1}" srcOrd="0" destOrd="0" presId="urn:microsoft.com/office/officeart/2005/8/layout/pyramid2"/>
    <dgm:cxn modelId="{F3193CD8-D604-4BFF-93D7-7F1C690908AE}" type="presOf" srcId="{0B97EAC2-F273-4DCA-A07D-3AADC174FB45}" destId="{08EACF9D-FB84-483B-8FB1-81E0DBAF63CB}" srcOrd="0" destOrd="0" presId="urn:microsoft.com/office/officeart/2005/8/layout/pyramid2"/>
    <dgm:cxn modelId="{59E2BFCF-0F99-4D85-9430-DE2952EB5F8B}" type="presOf" srcId="{FD0A3664-C3B8-471B-849F-F194E833A286}" destId="{DD9828B2-FF3C-44F8-80D3-2744D49362E2}" srcOrd="0" destOrd="0" presId="urn:microsoft.com/office/officeart/2005/8/layout/pyramid2"/>
    <dgm:cxn modelId="{1F085972-232C-488D-BAAD-9DB4C88D4188}" srcId="{1F821C19-E3B5-4545-A4F1-047B9572BC00}" destId="{0B97EAC2-F273-4DCA-A07D-3AADC174FB45}" srcOrd="1" destOrd="0" parTransId="{9C4C009C-ACFE-4B86-8310-44CCB7289F6C}" sibTransId="{36964009-67C3-416D-B909-FDA2E98B9543}"/>
    <dgm:cxn modelId="{1C74F15C-3F09-41AA-AC56-CE4A39AAACE3}" srcId="{1F821C19-E3B5-4545-A4F1-047B9572BC00}" destId="{F324A873-16BC-4B09-87E4-E4E5D70CBFA7}" srcOrd="0" destOrd="0" parTransId="{A1459453-E274-42A7-ABBC-0735D9234310}" sibTransId="{5DE8DFDD-987C-46F8-A179-17F793C495C5}"/>
    <dgm:cxn modelId="{CD64B3F7-1EEB-4188-9D1C-CEDD9148B067}" type="presOf" srcId="{9EF0110E-FD5A-4D17-A431-C62979CA57EB}" destId="{1ACC1994-0656-4087-9C44-70296B46E3A1}" srcOrd="0" destOrd="0" presId="urn:microsoft.com/office/officeart/2005/8/layout/pyramid2"/>
    <dgm:cxn modelId="{386BF213-94AD-493E-B708-AB6C7B34FFB8}" type="presOf" srcId="{1F821C19-E3B5-4545-A4F1-047B9572BC00}" destId="{3AB931ED-0147-4C49-93AB-463E84E87AB0}" srcOrd="0" destOrd="0" presId="urn:microsoft.com/office/officeart/2005/8/layout/pyramid2"/>
    <dgm:cxn modelId="{01200E70-A61B-4B92-A144-5F3195590E25}" srcId="{1F821C19-E3B5-4545-A4F1-047B9572BC00}" destId="{9EF0110E-FD5A-4D17-A431-C62979CA57EB}" srcOrd="3" destOrd="0" parTransId="{DCEB3FF0-CFC2-4038-B68F-410179DB9806}" sibTransId="{C00D7EF5-5F5F-4F9A-B05D-BAC887960FE4}"/>
    <dgm:cxn modelId="{3446CFEF-7162-4388-90D0-FC3768D6EE89}" type="presOf" srcId="{54443638-16A9-4E9A-90C9-E304FB6B7990}" destId="{6E2F684E-07AB-4A1D-B3A4-E97B4EFED8A4}" srcOrd="0" destOrd="0" presId="urn:microsoft.com/office/officeart/2005/8/layout/pyramid2"/>
    <dgm:cxn modelId="{5EF99534-A16D-44A6-8E32-784A11E1B2CA}" srcId="{1F821C19-E3B5-4545-A4F1-047B9572BC00}" destId="{54443638-16A9-4E9A-90C9-E304FB6B7990}" srcOrd="2" destOrd="0" parTransId="{C81C1378-599C-4432-B2AA-6EC731FAB46A}" sibTransId="{6DCC043B-47D1-4A56-A460-0A8ECBCE99DE}"/>
    <dgm:cxn modelId="{92092D95-8B25-4914-BA78-EC177FCCA826}" type="presParOf" srcId="{3AB931ED-0147-4C49-93AB-463E84E87AB0}" destId="{96EE4515-671F-4639-AE50-5719F2174702}" srcOrd="0" destOrd="0" presId="urn:microsoft.com/office/officeart/2005/8/layout/pyramid2"/>
    <dgm:cxn modelId="{FC028B0D-8F1A-4BBC-93C2-F29C7BD091BA}" type="presParOf" srcId="{3AB931ED-0147-4C49-93AB-463E84E87AB0}" destId="{781D19AE-BFCB-4E30-9B25-77A1BE1AC999}" srcOrd="1" destOrd="0" presId="urn:microsoft.com/office/officeart/2005/8/layout/pyramid2"/>
    <dgm:cxn modelId="{C55682ED-301A-428F-8AD0-8C5A4D6EC24A}" type="presParOf" srcId="{781D19AE-BFCB-4E30-9B25-77A1BE1AC999}" destId="{5033F401-BDFC-4267-80B1-0624C8EB79A1}" srcOrd="0" destOrd="0" presId="urn:microsoft.com/office/officeart/2005/8/layout/pyramid2"/>
    <dgm:cxn modelId="{EEC673BD-597C-4853-A700-48CCE94C3734}" type="presParOf" srcId="{781D19AE-BFCB-4E30-9B25-77A1BE1AC999}" destId="{1A9F1CF5-0BAA-43DF-9225-3F0C38A7B889}" srcOrd="1" destOrd="0" presId="urn:microsoft.com/office/officeart/2005/8/layout/pyramid2"/>
    <dgm:cxn modelId="{C991D889-B73C-4713-ADC1-6AA07F8C4E1D}" type="presParOf" srcId="{781D19AE-BFCB-4E30-9B25-77A1BE1AC999}" destId="{08EACF9D-FB84-483B-8FB1-81E0DBAF63CB}" srcOrd="2" destOrd="0" presId="urn:microsoft.com/office/officeart/2005/8/layout/pyramid2"/>
    <dgm:cxn modelId="{060284C8-6839-4666-BA96-A212FCF6C0C4}" type="presParOf" srcId="{781D19AE-BFCB-4E30-9B25-77A1BE1AC999}" destId="{40FAFA55-602B-4697-A707-600A18985BA4}" srcOrd="3" destOrd="0" presId="urn:microsoft.com/office/officeart/2005/8/layout/pyramid2"/>
    <dgm:cxn modelId="{21C79CD7-A4A0-40BF-88B0-2EE2D7942585}" type="presParOf" srcId="{781D19AE-BFCB-4E30-9B25-77A1BE1AC999}" destId="{6E2F684E-07AB-4A1D-B3A4-E97B4EFED8A4}" srcOrd="4" destOrd="0" presId="urn:microsoft.com/office/officeart/2005/8/layout/pyramid2"/>
    <dgm:cxn modelId="{FB95BC67-56D7-457D-9D56-34D7B903C1D0}" type="presParOf" srcId="{781D19AE-BFCB-4E30-9B25-77A1BE1AC999}" destId="{0A5802D8-36AA-4868-8939-A1D8A61C89EF}" srcOrd="5" destOrd="0" presId="urn:microsoft.com/office/officeart/2005/8/layout/pyramid2"/>
    <dgm:cxn modelId="{680E7042-F40B-49DF-BF82-69BB9188297D}" type="presParOf" srcId="{781D19AE-BFCB-4E30-9B25-77A1BE1AC999}" destId="{1ACC1994-0656-4087-9C44-70296B46E3A1}" srcOrd="6" destOrd="0" presId="urn:microsoft.com/office/officeart/2005/8/layout/pyramid2"/>
    <dgm:cxn modelId="{044D1CC1-FE58-4096-B6D6-D74B06375B8A}" type="presParOf" srcId="{781D19AE-BFCB-4E30-9B25-77A1BE1AC999}" destId="{88561288-8661-48B3-82F0-4CFD769B559A}" srcOrd="7" destOrd="0" presId="urn:microsoft.com/office/officeart/2005/8/layout/pyramid2"/>
    <dgm:cxn modelId="{17B23361-7EC6-494D-A7E0-A52704B4B3CD}" type="presParOf" srcId="{781D19AE-BFCB-4E30-9B25-77A1BE1AC999}" destId="{DD9828B2-FF3C-44F8-80D3-2744D49362E2}" srcOrd="8" destOrd="0" presId="urn:microsoft.com/office/officeart/2005/8/layout/pyramid2"/>
    <dgm:cxn modelId="{09D77C2D-19D5-42F4-B842-D694D5BE2FF3}" type="presParOf" srcId="{781D19AE-BFCB-4E30-9B25-77A1BE1AC999}" destId="{28DC142F-785A-45EE-ACA7-AC398B35FD1E}" srcOrd="9" destOrd="0" presId="urn:microsoft.com/office/officeart/2005/8/layout/pyramid2"/>
  </dgm:cxnLst>
  <dgm:bg>
    <a:effectLst>
      <a:softEdge rad="12700"/>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8D96D-766E-4EE0-A698-0D4BB6613FA7}">
      <dsp:nvSpPr>
        <dsp:cNvPr id="0" name=""/>
        <dsp:cNvSpPr/>
      </dsp:nvSpPr>
      <dsp:spPr>
        <a:xfrm>
          <a:off x="2434" y="373017"/>
          <a:ext cx="1637585" cy="818792"/>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MX" sz="1000" kern="1200" dirty="0"/>
            <a:t>La Ley del Programa dispone el funcionamiento del Mecanismo de Seguimiento y Evaluación del PDHCDMX, que  se compone de:</a:t>
          </a:r>
        </a:p>
      </dsp:txBody>
      <dsp:txXfrm>
        <a:off x="26416" y="396999"/>
        <a:ext cx="1589621" cy="770828"/>
      </dsp:txXfrm>
    </dsp:sp>
    <dsp:sp modelId="{E15D89A0-7F4C-41F7-9E40-EE963C0E4A3A}">
      <dsp:nvSpPr>
        <dsp:cNvPr id="0" name=""/>
        <dsp:cNvSpPr/>
      </dsp:nvSpPr>
      <dsp:spPr>
        <a:xfrm>
          <a:off x="2049416" y="373017"/>
          <a:ext cx="1637585" cy="818792"/>
        </a:xfrm>
        <a:prstGeom prst="roundRect">
          <a:avLst>
            <a:gd name="adj" fmla="val 10000"/>
          </a:avLst>
        </a:prstGeom>
        <a:gradFill rotWithShape="0">
          <a:gsLst>
            <a:gs pos="0">
              <a:schemeClr val="accent2">
                <a:hueOff val="-2541693"/>
                <a:satOff val="-20451"/>
                <a:lumOff val="8039"/>
                <a:alphaOff val="0"/>
                <a:satMod val="103000"/>
                <a:lumMod val="102000"/>
                <a:tint val="94000"/>
              </a:schemeClr>
            </a:gs>
            <a:gs pos="50000">
              <a:schemeClr val="accent2">
                <a:hueOff val="-2541693"/>
                <a:satOff val="-20451"/>
                <a:lumOff val="8039"/>
                <a:alphaOff val="0"/>
                <a:satMod val="110000"/>
                <a:lumMod val="100000"/>
                <a:shade val="100000"/>
              </a:schemeClr>
            </a:gs>
            <a:gs pos="100000">
              <a:schemeClr val="accent2">
                <a:hueOff val="-2541693"/>
                <a:satOff val="-20451"/>
                <a:lumOff val="803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MX" sz="1000" kern="1200" dirty="0"/>
            <a:t>1. Comité de Seguimiento y Evaluación del Programa de Derechos Humanos de la Ciudad de México (</a:t>
          </a:r>
          <a:r>
            <a:rPr lang="es-MX" sz="1000" kern="1200" dirty="0" err="1"/>
            <a:t>CSyEPDHCDMX</a:t>
          </a:r>
          <a:r>
            <a:rPr lang="es-MX" sz="1000" kern="1200" dirty="0"/>
            <a:t>)</a:t>
          </a:r>
        </a:p>
      </dsp:txBody>
      <dsp:txXfrm>
        <a:off x="2073398" y="396999"/>
        <a:ext cx="1589621" cy="770828"/>
      </dsp:txXfrm>
    </dsp:sp>
    <dsp:sp modelId="{2D6AF3D3-3F15-4B0D-9DE4-94AD2E8970D8}">
      <dsp:nvSpPr>
        <dsp:cNvPr id="0" name=""/>
        <dsp:cNvSpPr/>
      </dsp:nvSpPr>
      <dsp:spPr>
        <a:xfrm>
          <a:off x="2167454" y="1191809"/>
          <a:ext cx="91440" cy="1270983"/>
        </a:xfrm>
        <a:custGeom>
          <a:avLst/>
          <a:gdLst/>
          <a:ahLst/>
          <a:cxnLst/>
          <a:rect l="0" t="0" r="0" b="0"/>
          <a:pathLst>
            <a:path>
              <a:moveTo>
                <a:pt x="45720" y="0"/>
              </a:moveTo>
              <a:lnTo>
                <a:pt x="45720" y="1270983"/>
              </a:lnTo>
              <a:lnTo>
                <a:pt x="76637" y="1270983"/>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B1B2805-A959-4EAC-98A8-655115295E96}">
      <dsp:nvSpPr>
        <dsp:cNvPr id="0" name=""/>
        <dsp:cNvSpPr/>
      </dsp:nvSpPr>
      <dsp:spPr>
        <a:xfrm>
          <a:off x="2244092" y="1396508"/>
          <a:ext cx="1672118" cy="213257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MX" sz="1200" b="1" kern="1200" dirty="0">
              <a:solidFill>
                <a:schemeClr val="bg2">
                  <a:lumMod val="25000"/>
                </a:schemeClr>
              </a:solidFill>
            </a:rPr>
            <a:t>Órgano colegiado que coordinará las acciones de seguimiento y 	evaluación del Programa de Derechos Humanos y promoverá la institucionalización del 	enfoque de derechos humanos en el quehacer público</a:t>
          </a:r>
          <a:r>
            <a:rPr lang="es-MX" sz="1200" kern="1200" dirty="0">
              <a:solidFill>
                <a:schemeClr val="bg2">
                  <a:lumMod val="25000"/>
                </a:schemeClr>
              </a:solidFill>
            </a:rPr>
            <a:t>.</a:t>
          </a:r>
        </a:p>
      </dsp:txBody>
      <dsp:txXfrm>
        <a:off x="2293067" y="1445483"/>
        <a:ext cx="1574168" cy="2034620"/>
      </dsp:txXfrm>
    </dsp:sp>
    <dsp:sp modelId="{F6737C3C-F458-440C-A654-28342F767587}">
      <dsp:nvSpPr>
        <dsp:cNvPr id="0" name=""/>
        <dsp:cNvSpPr/>
      </dsp:nvSpPr>
      <dsp:spPr>
        <a:xfrm>
          <a:off x="4130931" y="373017"/>
          <a:ext cx="1637585" cy="818792"/>
        </a:xfrm>
        <a:prstGeom prst="roundRect">
          <a:avLst>
            <a:gd name="adj" fmla="val 10000"/>
          </a:avLst>
        </a:prstGeom>
        <a:gradFill rotWithShape="0">
          <a:gsLst>
            <a:gs pos="0">
              <a:schemeClr val="accent2">
                <a:hueOff val="-5083385"/>
                <a:satOff val="-40901"/>
                <a:lumOff val="16079"/>
                <a:alphaOff val="0"/>
                <a:satMod val="103000"/>
                <a:lumMod val="102000"/>
                <a:tint val="94000"/>
              </a:schemeClr>
            </a:gs>
            <a:gs pos="50000">
              <a:schemeClr val="accent2">
                <a:hueOff val="-5083385"/>
                <a:satOff val="-40901"/>
                <a:lumOff val="16079"/>
                <a:alphaOff val="0"/>
                <a:satMod val="110000"/>
                <a:lumMod val="100000"/>
                <a:shade val="100000"/>
              </a:schemeClr>
            </a:gs>
            <a:gs pos="100000">
              <a:schemeClr val="accent2">
                <a:hueOff val="-5083385"/>
                <a:satOff val="-40901"/>
                <a:lumOff val="1607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MX" sz="1000" kern="1200" dirty="0"/>
            <a:t>2. Espacios de participación para el seguimiento del Programa.</a:t>
          </a:r>
        </a:p>
      </dsp:txBody>
      <dsp:txXfrm>
        <a:off x="4154913" y="396999"/>
        <a:ext cx="1589621" cy="770828"/>
      </dsp:txXfrm>
    </dsp:sp>
    <dsp:sp modelId="{BB0E4EAD-F27C-4769-A6FA-F316933A27B5}">
      <dsp:nvSpPr>
        <dsp:cNvPr id="0" name=""/>
        <dsp:cNvSpPr/>
      </dsp:nvSpPr>
      <dsp:spPr>
        <a:xfrm>
          <a:off x="4248970" y="1191809"/>
          <a:ext cx="91440" cy="1551898"/>
        </a:xfrm>
        <a:custGeom>
          <a:avLst/>
          <a:gdLst/>
          <a:ahLst/>
          <a:cxnLst/>
          <a:rect l="0" t="0" r="0" b="0"/>
          <a:pathLst>
            <a:path>
              <a:moveTo>
                <a:pt x="45720" y="0"/>
              </a:moveTo>
              <a:lnTo>
                <a:pt x="45720" y="1551898"/>
              </a:lnTo>
              <a:lnTo>
                <a:pt x="108537" y="1551898"/>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0414B46-36F5-407C-98A1-D36D072F5B4B}">
      <dsp:nvSpPr>
        <dsp:cNvPr id="0" name=""/>
        <dsp:cNvSpPr/>
      </dsp:nvSpPr>
      <dsp:spPr>
        <a:xfrm>
          <a:off x="4357507" y="1468864"/>
          <a:ext cx="1738107" cy="2549687"/>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3812539"/>
              <a:satOff val="-30676"/>
              <a:lumOff val="12059"/>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lvl="0" algn="just" defTabSz="488950">
            <a:lnSpc>
              <a:spcPct val="90000"/>
            </a:lnSpc>
            <a:spcBef>
              <a:spcPct val="0"/>
            </a:spcBef>
            <a:spcAft>
              <a:spcPct val="35000"/>
            </a:spcAft>
          </a:pPr>
          <a:r>
            <a:rPr lang="es-MX" sz="1100" b="1" kern="1200" dirty="0">
              <a:solidFill>
                <a:schemeClr val="bg2">
                  <a:lumMod val="25000"/>
                </a:schemeClr>
              </a:solidFill>
            </a:rPr>
            <a:t>Se instituyen para ampliar la participación de instituciones académicas, 	organizaciones civiles y sociales, organismos internacionales e instancias 	ejecutoras del Programa de Derechos Humanos para aportar y coadyuvar en el proceso de 	seguimiento a la Implementación de dicho Programa.</a:t>
          </a:r>
        </a:p>
      </dsp:txBody>
      <dsp:txXfrm>
        <a:off x="4408414" y="1519771"/>
        <a:ext cx="1636293" cy="2447873"/>
      </dsp:txXfrm>
    </dsp:sp>
    <dsp:sp modelId="{F0314968-BE9F-4E0B-AA00-6D70D68121C6}">
      <dsp:nvSpPr>
        <dsp:cNvPr id="0" name=""/>
        <dsp:cNvSpPr/>
      </dsp:nvSpPr>
      <dsp:spPr>
        <a:xfrm>
          <a:off x="6278435" y="373017"/>
          <a:ext cx="1637585" cy="818792"/>
        </a:xfrm>
        <a:prstGeom prst="roundRect">
          <a:avLst>
            <a:gd name="adj" fmla="val 10000"/>
          </a:avLst>
        </a:prstGeom>
        <a:gradFill rotWithShape="0">
          <a:gsLst>
            <a:gs pos="0">
              <a:schemeClr val="accent2">
                <a:hueOff val="-7625077"/>
                <a:satOff val="-61352"/>
                <a:lumOff val="24118"/>
                <a:alphaOff val="0"/>
                <a:satMod val="103000"/>
                <a:lumMod val="102000"/>
                <a:tint val="94000"/>
              </a:schemeClr>
            </a:gs>
            <a:gs pos="50000">
              <a:schemeClr val="accent2">
                <a:hueOff val="-7625077"/>
                <a:satOff val="-61352"/>
                <a:lumOff val="24118"/>
                <a:alphaOff val="0"/>
                <a:satMod val="110000"/>
                <a:lumMod val="100000"/>
                <a:shade val="100000"/>
              </a:schemeClr>
            </a:gs>
            <a:gs pos="100000">
              <a:schemeClr val="accent2">
                <a:hueOff val="-7625077"/>
                <a:satOff val="-61352"/>
                <a:lumOff val="2411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2700" rIns="19050" bIns="12700" numCol="1" spcCol="1270" anchor="ctr" anchorCtr="0">
          <a:noAutofit/>
        </a:bodyPr>
        <a:lstStyle/>
        <a:p>
          <a:pPr lvl="0" algn="ctr" defTabSz="444500">
            <a:lnSpc>
              <a:spcPct val="90000"/>
            </a:lnSpc>
            <a:spcBef>
              <a:spcPct val="0"/>
            </a:spcBef>
            <a:spcAft>
              <a:spcPct val="35000"/>
            </a:spcAft>
          </a:pPr>
          <a:r>
            <a:rPr lang="es-MX" sz="1000" kern="1200" dirty="0"/>
            <a:t>3. Secretaría Ejecutiva</a:t>
          </a:r>
        </a:p>
      </dsp:txBody>
      <dsp:txXfrm>
        <a:off x="6302417" y="396999"/>
        <a:ext cx="1589621" cy="770828"/>
      </dsp:txXfrm>
    </dsp:sp>
    <dsp:sp modelId="{F8A691D1-A7D8-4A32-B605-C1CFC56E2668}">
      <dsp:nvSpPr>
        <dsp:cNvPr id="0" name=""/>
        <dsp:cNvSpPr/>
      </dsp:nvSpPr>
      <dsp:spPr>
        <a:xfrm>
          <a:off x="6396473" y="1191809"/>
          <a:ext cx="91440" cy="1354381"/>
        </a:xfrm>
        <a:custGeom>
          <a:avLst/>
          <a:gdLst/>
          <a:ahLst/>
          <a:cxnLst/>
          <a:rect l="0" t="0" r="0" b="0"/>
          <a:pathLst>
            <a:path>
              <a:moveTo>
                <a:pt x="45720" y="0"/>
              </a:moveTo>
              <a:lnTo>
                <a:pt x="45720" y="1354381"/>
              </a:lnTo>
              <a:lnTo>
                <a:pt x="45982" y="1354381"/>
              </a:lnTo>
            </a:path>
          </a:pathLst>
        </a:custGeom>
        <a:noFill/>
        <a:ln w="12700" cap="flat" cmpd="sng" algn="ctr">
          <a:solidFill>
            <a:schemeClr val="accent3">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85BDD9-FCAC-42BB-AAEE-C90A3FAE4FBE}">
      <dsp:nvSpPr>
        <dsp:cNvPr id="0" name=""/>
        <dsp:cNvSpPr/>
      </dsp:nvSpPr>
      <dsp:spPr>
        <a:xfrm>
          <a:off x="6442455" y="1437382"/>
          <a:ext cx="1631847" cy="2217618"/>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7625077"/>
              <a:satOff val="-61352"/>
              <a:lumOff val="2411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just" defTabSz="533400">
            <a:lnSpc>
              <a:spcPct val="90000"/>
            </a:lnSpc>
            <a:spcBef>
              <a:spcPct val="0"/>
            </a:spcBef>
            <a:spcAft>
              <a:spcPct val="35000"/>
            </a:spcAft>
          </a:pPr>
          <a:r>
            <a:rPr lang="es-MX" sz="1200" b="1" kern="1200" dirty="0">
              <a:solidFill>
                <a:schemeClr val="bg2">
                  <a:lumMod val="25000"/>
                </a:schemeClr>
              </a:solidFill>
            </a:rPr>
            <a:t>Órgano técnico desconcentrado de la Secretaría de Gobierno, encargado 	de dar orientación a la implementación, seguimiento, evaluación y difusión  del Programa  de Derechos Humanos de esta Ciudad. </a:t>
          </a:r>
        </a:p>
      </dsp:txBody>
      <dsp:txXfrm>
        <a:off x="6490250" y="1485177"/>
        <a:ext cx="1536257" cy="21220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EBB10-4EDA-4448-9C00-763FF4F7C6C1}">
      <dsp:nvSpPr>
        <dsp:cNvPr id="0" name=""/>
        <dsp:cNvSpPr/>
      </dsp:nvSpPr>
      <dsp:spPr>
        <a:xfrm>
          <a:off x="1199720" y="452159"/>
          <a:ext cx="987226" cy="987226"/>
        </a:xfrm>
        <a:prstGeom prst="ellipse">
          <a:avLst/>
        </a:prstGeom>
        <a:solidFill>
          <a:srgbClr val="7518A8">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t>PDHCDMX</a:t>
          </a:r>
        </a:p>
      </dsp:txBody>
      <dsp:txXfrm>
        <a:off x="1344296" y="596735"/>
        <a:ext cx="698074" cy="698074"/>
      </dsp:txXfrm>
    </dsp:sp>
    <dsp:sp modelId="{D738454E-9A90-4EA4-93AB-F713E6539FDB}">
      <dsp:nvSpPr>
        <dsp:cNvPr id="0" name=""/>
        <dsp:cNvSpPr/>
      </dsp:nvSpPr>
      <dsp:spPr>
        <a:xfrm rot="2160000">
          <a:off x="2155748" y="1210483"/>
          <a:ext cx="262450" cy="333188"/>
        </a:xfrm>
        <a:prstGeom prst="rightArrow">
          <a:avLst>
            <a:gd name="adj1" fmla="val 60000"/>
            <a:gd name="adj2" fmla="val 50000"/>
          </a:avLst>
        </a:prstGeom>
        <a:solidFill>
          <a:schemeClr val="accent2">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a:off x="2163267" y="1253981"/>
        <a:ext cx="183715" cy="199912"/>
      </dsp:txXfrm>
    </dsp:sp>
    <dsp:sp modelId="{AF898251-D316-42D7-9F7C-B59CF9196E8D}">
      <dsp:nvSpPr>
        <dsp:cNvPr id="0" name=""/>
        <dsp:cNvSpPr/>
      </dsp:nvSpPr>
      <dsp:spPr>
        <a:xfrm>
          <a:off x="2399019" y="1323501"/>
          <a:ext cx="987226" cy="987226"/>
        </a:xfrm>
        <a:prstGeom prst="ellipse">
          <a:avLst/>
        </a:prstGeom>
        <a:solidFill>
          <a:srgbClr val="FFFF00">
            <a:alpha val="80000"/>
          </a:srgbClr>
        </a:solidFill>
        <a:ln>
          <a:solidFill>
            <a:srgbClr val="FFC00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solidFill>
                <a:srgbClr val="7030A0"/>
              </a:solidFill>
            </a:rPr>
            <a:t>30 capítulos </a:t>
          </a:r>
        </a:p>
      </dsp:txBody>
      <dsp:txXfrm>
        <a:off x="2543595" y="1468077"/>
        <a:ext cx="698074" cy="698074"/>
      </dsp:txXfrm>
    </dsp:sp>
    <dsp:sp modelId="{244B4A32-8B45-46B5-BCE3-35C541C912D7}">
      <dsp:nvSpPr>
        <dsp:cNvPr id="0" name=""/>
        <dsp:cNvSpPr/>
      </dsp:nvSpPr>
      <dsp:spPr>
        <a:xfrm rot="6480000">
          <a:off x="2534657" y="2348386"/>
          <a:ext cx="262450" cy="333188"/>
        </a:xfrm>
        <a:prstGeom prst="rightArrow">
          <a:avLst>
            <a:gd name="adj1" fmla="val 60000"/>
            <a:gd name="adj2" fmla="val 50000"/>
          </a:avLst>
        </a:prstGeom>
        <a:solidFill>
          <a:schemeClr val="accent2">
            <a:shade val="90000"/>
            <a:hueOff val="-60581"/>
            <a:satOff val="-8779"/>
            <a:lumOff val="1025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rot="10800000">
        <a:off x="2586190" y="2377583"/>
        <a:ext cx="183715" cy="199912"/>
      </dsp:txXfrm>
    </dsp:sp>
    <dsp:sp modelId="{F7492E8E-6A37-42AD-81A2-5D9382D5FDB6}">
      <dsp:nvSpPr>
        <dsp:cNvPr id="0" name=""/>
        <dsp:cNvSpPr/>
      </dsp:nvSpPr>
      <dsp:spPr>
        <a:xfrm>
          <a:off x="1940927" y="2733362"/>
          <a:ext cx="987226" cy="987226"/>
        </a:xfrm>
        <a:prstGeom prst="ellipse">
          <a:avLst/>
        </a:prstGeom>
        <a:solidFill>
          <a:srgbClr val="00B0F0">
            <a:alpha val="70000"/>
          </a:srgbClr>
        </a:solidFill>
        <a:ln>
          <a:solidFill>
            <a:srgbClr val="00B0F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solidFill>
                <a:srgbClr val="7030A0"/>
              </a:solidFill>
            </a:rPr>
            <a:t>19 derechos agrupados en 3 núcleos</a:t>
          </a:r>
        </a:p>
      </dsp:txBody>
      <dsp:txXfrm>
        <a:off x="2085503" y="2877938"/>
        <a:ext cx="698074" cy="698074"/>
      </dsp:txXfrm>
    </dsp:sp>
    <dsp:sp modelId="{BB73D68D-978C-46D3-83D3-66D2021DDE7B}">
      <dsp:nvSpPr>
        <dsp:cNvPr id="0" name=""/>
        <dsp:cNvSpPr/>
      </dsp:nvSpPr>
      <dsp:spPr>
        <a:xfrm rot="10800000">
          <a:off x="1569536" y="3060380"/>
          <a:ext cx="262450" cy="333188"/>
        </a:xfrm>
        <a:prstGeom prst="rightArrow">
          <a:avLst>
            <a:gd name="adj1" fmla="val 60000"/>
            <a:gd name="adj2" fmla="val 50000"/>
          </a:avLst>
        </a:prstGeom>
        <a:solidFill>
          <a:schemeClr val="accent2">
            <a:shade val="90000"/>
            <a:hueOff val="-121162"/>
            <a:satOff val="-17558"/>
            <a:lumOff val="2051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rot="10800000">
        <a:off x="1648271" y="3127018"/>
        <a:ext cx="183715" cy="199912"/>
      </dsp:txXfrm>
    </dsp:sp>
    <dsp:sp modelId="{E0D1E413-B541-477B-9402-92E2F8FBF1CE}">
      <dsp:nvSpPr>
        <dsp:cNvPr id="0" name=""/>
        <dsp:cNvSpPr/>
      </dsp:nvSpPr>
      <dsp:spPr>
        <a:xfrm>
          <a:off x="458512" y="2733362"/>
          <a:ext cx="987226" cy="987226"/>
        </a:xfrm>
        <a:prstGeom prst="ellipse">
          <a:avLst/>
        </a:prstGeom>
        <a:solidFill>
          <a:srgbClr val="594878">
            <a:alpha val="6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t>11 grupos de población prioritaria</a:t>
          </a:r>
        </a:p>
      </dsp:txBody>
      <dsp:txXfrm>
        <a:off x="603088" y="2877938"/>
        <a:ext cx="698074" cy="698074"/>
      </dsp:txXfrm>
    </dsp:sp>
    <dsp:sp modelId="{3D85FB06-BF51-4BAD-BE0D-0DADB0DB17FE}">
      <dsp:nvSpPr>
        <dsp:cNvPr id="0" name=""/>
        <dsp:cNvSpPr/>
      </dsp:nvSpPr>
      <dsp:spPr>
        <a:xfrm rot="15120000">
          <a:off x="594150" y="2362514"/>
          <a:ext cx="262450" cy="333188"/>
        </a:xfrm>
        <a:prstGeom prst="rightArrow">
          <a:avLst>
            <a:gd name="adj1" fmla="val 60000"/>
            <a:gd name="adj2" fmla="val 50000"/>
          </a:avLst>
        </a:prstGeom>
        <a:solidFill>
          <a:schemeClr val="accent2">
            <a:shade val="90000"/>
            <a:hueOff val="-181743"/>
            <a:satOff val="-26337"/>
            <a:lumOff val="3077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rot="10800000">
        <a:off x="645683" y="2466593"/>
        <a:ext cx="183715" cy="199912"/>
      </dsp:txXfrm>
    </dsp:sp>
    <dsp:sp modelId="{D0576BA9-2A9D-49B5-8472-8531FA9E9ABD}">
      <dsp:nvSpPr>
        <dsp:cNvPr id="0" name=""/>
        <dsp:cNvSpPr/>
      </dsp:nvSpPr>
      <dsp:spPr>
        <a:xfrm>
          <a:off x="420" y="1323501"/>
          <a:ext cx="987226" cy="987226"/>
        </a:xfrm>
        <a:prstGeom prst="ellipse">
          <a:avLst/>
        </a:prstGeom>
        <a:solidFill>
          <a:schemeClr val="tx2">
            <a:lumMod val="75000"/>
            <a:alpha val="5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solidFill>
                <a:srgbClr val="7030A0"/>
              </a:solidFill>
            </a:rPr>
            <a:t>586 estrategias</a:t>
          </a:r>
        </a:p>
      </dsp:txBody>
      <dsp:txXfrm>
        <a:off x="144996" y="1468077"/>
        <a:ext cx="698074" cy="698074"/>
      </dsp:txXfrm>
    </dsp:sp>
    <dsp:sp modelId="{F9F6BE15-FFE5-4CEF-9822-68769FA00EE1}">
      <dsp:nvSpPr>
        <dsp:cNvPr id="0" name=""/>
        <dsp:cNvSpPr/>
      </dsp:nvSpPr>
      <dsp:spPr>
        <a:xfrm rot="19440000">
          <a:off x="956449" y="1219215"/>
          <a:ext cx="262450" cy="333188"/>
        </a:xfrm>
        <a:prstGeom prst="rightArrow">
          <a:avLst>
            <a:gd name="adj1" fmla="val 60000"/>
            <a:gd name="adj2" fmla="val 50000"/>
          </a:avLst>
        </a:prstGeom>
        <a:solidFill>
          <a:schemeClr val="accent2">
            <a:shade val="90000"/>
            <a:hueOff val="-242324"/>
            <a:satOff val="-35116"/>
            <a:lumOff val="4103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MX" sz="800" kern="1200"/>
        </a:p>
      </dsp:txBody>
      <dsp:txXfrm>
        <a:off x="963968" y="1308993"/>
        <a:ext cx="183715" cy="1999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F3F3F-ECD4-4B4B-B4FD-D8B42D8229FA}">
      <dsp:nvSpPr>
        <dsp:cNvPr id="0" name=""/>
        <dsp:cNvSpPr/>
      </dsp:nvSpPr>
      <dsp:spPr>
        <a:xfrm>
          <a:off x="1393" y="0"/>
          <a:ext cx="2763273" cy="5624186"/>
        </a:xfrm>
        <a:prstGeom prst="roundRect">
          <a:avLst>
            <a:gd name="adj" fmla="val 10000"/>
          </a:avLst>
        </a:prstGeom>
        <a:solidFill>
          <a:schemeClr val="accent1">
            <a:tint val="40000"/>
            <a:hueOff val="0"/>
            <a:satOff val="0"/>
            <a:lumOff val="0"/>
            <a:alphaOff val="0"/>
          </a:schemeClr>
        </a:solidFill>
        <a:ln>
          <a:solidFill>
            <a:schemeClr val="tx1">
              <a:lumMod val="50000"/>
              <a:lumOff val="50000"/>
            </a:schemeClr>
          </a:solid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buClr>
              <a:srgbClr val="E32184"/>
            </a:buClr>
          </a:pPr>
          <a:r>
            <a:rPr lang="es-ES_tradnl" sz="2500" b="1" kern="1200" dirty="0">
              <a:solidFill>
                <a:schemeClr val="tx1">
                  <a:lumMod val="65000"/>
                  <a:lumOff val="35000"/>
                </a:schemeClr>
              </a:solidFill>
              <a:latin typeface="Arial" panose="020B0604020202020204" pitchFamily="34" charset="0"/>
              <a:cs typeface="Arial" panose="020B0604020202020204" pitchFamily="34" charset="0"/>
            </a:rPr>
            <a:t>Núcleo Seguridad humana</a:t>
          </a:r>
          <a:endParaRPr lang="es-MX" sz="2500" kern="1200" dirty="0">
            <a:solidFill>
              <a:schemeClr val="tx1">
                <a:lumMod val="65000"/>
                <a:lumOff val="35000"/>
              </a:schemeClr>
            </a:solidFill>
          </a:endParaRPr>
        </a:p>
      </dsp:txBody>
      <dsp:txXfrm>
        <a:off x="1393" y="0"/>
        <a:ext cx="2763273" cy="1687255"/>
      </dsp:txXfrm>
    </dsp:sp>
    <dsp:sp modelId="{B4ADF552-BD3C-40DF-8CFE-27500F0A57C4}">
      <dsp:nvSpPr>
        <dsp:cNvPr id="0" name=""/>
        <dsp:cNvSpPr/>
      </dsp:nvSpPr>
      <dsp:spPr>
        <a:xfrm>
          <a:off x="277720" y="1688234"/>
          <a:ext cx="2210618" cy="291404"/>
        </a:xfrm>
        <a:prstGeom prst="roundRect">
          <a:avLst>
            <a:gd name="adj" fmla="val 10000"/>
          </a:avLst>
        </a:prstGeom>
        <a:solidFill>
          <a:srgbClr val="59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S_tradnl" sz="900" b="0" kern="1200" dirty="0">
              <a:solidFill>
                <a:schemeClr val="bg1"/>
              </a:solidFill>
              <a:latin typeface="Trebuchet MS" panose="020B0603020202020204" pitchFamily="34" charset="0"/>
              <a:ea typeface="Times New Roman" charset="0"/>
              <a:cs typeface="Times New Roman" charset="0"/>
            </a:rPr>
            <a:t>Derecho a una vivienda adecuada</a:t>
          </a:r>
          <a:endParaRPr lang="es-MX" sz="900" b="0" kern="1200" dirty="0">
            <a:solidFill>
              <a:schemeClr val="bg1"/>
            </a:solidFill>
          </a:endParaRPr>
        </a:p>
      </dsp:txBody>
      <dsp:txXfrm>
        <a:off x="286255" y="1696769"/>
        <a:ext cx="2193548" cy="274334"/>
      </dsp:txXfrm>
    </dsp:sp>
    <dsp:sp modelId="{92AA00B0-D745-4F39-8B09-AA707F945F2C}">
      <dsp:nvSpPr>
        <dsp:cNvPr id="0" name=""/>
        <dsp:cNvSpPr/>
      </dsp:nvSpPr>
      <dsp:spPr>
        <a:xfrm>
          <a:off x="277720" y="2024470"/>
          <a:ext cx="2210618" cy="291404"/>
        </a:xfrm>
        <a:prstGeom prst="roundRect">
          <a:avLst>
            <a:gd name="adj" fmla="val 10000"/>
          </a:avLst>
        </a:prstGeom>
        <a:solidFill>
          <a:srgbClr val="59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S_tradnl" sz="900" kern="1200" dirty="0">
              <a:solidFill>
                <a:schemeClr val="bg1"/>
              </a:solidFill>
              <a:latin typeface="Trebuchet MS" panose="020B0603020202020204" pitchFamily="34" charset="0"/>
              <a:ea typeface="Times New Roman" charset="0"/>
              <a:cs typeface="Times New Roman" charset="0"/>
            </a:rPr>
            <a:t>Derecho al </a:t>
          </a:r>
          <a:r>
            <a:rPr lang="es-ES_tradnl" sz="900" b="1" kern="1200" dirty="0">
              <a:solidFill>
                <a:schemeClr val="bg1"/>
              </a:solidFill>
              <a:latin typeface="Trebuchet MS" panose="020B0603020202020204" pitchFamily="34" charset="0"/>
              <a:ea typeface="Times New Roman" charset="0"/>
              <a:cs typeface="Times New Roman" charset="0"/>
            </a:rPr>
            <a:t>trabajo</a:t>
          </a:r>
          <a:r>
            <a:rPr lang="es-ES_tradnl" sz="900" kern="1200" dirty="0">
              <a:solidFill>
                <a:schemeClr val="bg1"/>
              </a:solidFill>
              <a:latin typeface="Trebuchet MS" panose="020B0603020202020204" pitchFamily="34" charset="0"/>
              <a:ea typeface="Times New Roman" charset="0"/>
              <a:cs typeface="Times New Roman" charset="0"/>
            </a:rPr>
            <a:t> y derechos humanos laborales</a:t>
          </a:r>
        </a:p>
      </dsp:txBody>
      <dsp:txXfrm>
        <a:off x="286255" y="2033005"/>
        <a:ext cx="2193548" cy="274334"/>
      </dsp:txXfrm>
    </dsp:sp>
    <dsp:sp modelId="{20BD0DFD-1733-4F6D-B56A-A9F658D020EE}">
      <dsp:nvSpPr>
        <dsp:cNvPr id="0" name=""/>
        <dsp:cNvSpPr/>
      </dsp:nvSpPr>
      <dsp:spPr>
        <a:xfrm>
          <a:off x="277720" y="2360706"/>
          <a:ext cx="2210618" cy="291404"/>
        </a:xfrm>
        <a:prstGeom prst="roundRect">
          <a:avLst>
            <a:gd name="adj" fmla="val 10000"/>
          </a:avLst>
        </a:prstGeom>
        <a:solidFill>
          <a:srgbClr val="59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S_tradnl" sz="900" b="1" kern="1200" dirty="0">
              <a:solidFill>
                <a:schemeClr val="bg1"/>
              </a:solidFill>
              <a:latin typeface="Trebuchet MS" panose="020B0603020202020204" pitchFamily="34" charset="0"/>
              <a:ea typeface="Times New Roman" charset="0"/>
              <a:cs typeface="Times New Roman" charset="0"/>
            </a:rPr>
            <a:t>Derechos</a:t>
          </a:r>
          <a:r>
            <a:rPr lang="es-ES_tradnl" sz="900" kern="1200" dirty="0">
              <a:solidFill>
                <a:schemeClr val="bg1"/>
              </a:solidFill>
              <a:latin typeface="Trebuchet MS" panose="020B0603020202020204" pitchFamily="34" charset="0"/>
              <a:ea typeface="Times New Roman" charset="0"/>
              <a:cs typeface="Times New Roman" charset="0"/>
            </a:rPr>
            <a:t> sexuales y derechos reproductivos</a:t>
          </a:r>
        </a:p>
      </dsp:txBody>
      <dsp:txXfrm>
        <a:off x="286255" y="2369241"/>
        <a:ext cx="2193548" cy="274334"/>
      </dsp:txXfrm>
    </dsp:sp>
    <dsp:sp modelId="{D3D5A115-3B6C-40A3-A306-28127A6F9B86}">
      <dsp:nvSpPr>
        <dsp:cNvPr id="0" name=""/>
        <dsp:cNvSpPr/>
      </dsp:nvSpPr>
      <dsp:spPr>
        <a:xfrm>
          <a:off x="277720" y="2696942"/>
          <a:ext cx="2210618" cy="291404"/>
        </a:xfrm>
        <a:prstGeom prst="roundRect">
          <a:avLst>
            <a:gd name="adj" fmla="val 10000"/>
          </a:avLst>
        </a:prstGeom>
        <a:solidFill>
          <a:srgbClr val="59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S_tradnl" sz="900" kern="1200" dirty="0">
              <a:solidFill>
                <a:schemeClr val="bg1"/>
              </a:solidFill>
              <a:latin typeface="Trebuchet MS" panose="020B0603020202020204" pitchFamily="34" charset="0"/>
              <a:ea typeface="Times New Roman" charset="0"/>
              <a:cs typeface="Times New Roman" charset="0"/>
            </a:rPr>
            <a:t>Derecho a la salud </a:t>
          </a:r>
        </a:p>
      </dsp:txBody>
      <dsp:txXfrm>
        <a:off x="286255" y="2705477"/>
        <a:ext cx="2193548" cy="274334"/>
      </dsp:txXfrm>
    </dsp:sp>
    <dsp:sp modelId="{B19834D3-A9DD-4ADA-8685-DC6E804DF1BC}">
      <dsp:nvSpPr>
        <dsp:cNvPr id="0" name=""/>
        <dsp:cNvSpPr/>
      </dsp:nvSpPr>
      <dsp:spPr>
        <a:xfrm>
          <a:off x="302656" y="3033178"/>
          <a:ext cx="2210618" cy="291404"/>
        </a:xfrm>
        <a:prstGeom prst="roundRect">
          <a:avLst>
            <a:gd name="adj" fmla="val 10000"/>
          </a:avLst>
        </a:prstGeom>
        <a:solidFill>
          <a:srgbClr val="59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S_tradnl" sz="900" b="1" kern="1200" dirty="0">
              <a:solidFill>
                <a:schemeClr val="bg1"/>
              </a:solidFill>
              <a:latin typeface="Trebuchet MS" panose="020B0603020202020204" pitchFamily="34" charset="0"/>
              <a:ea typeface="Times New Roman" charset="0"/>
              <a:cs typeface="Times New Roman" charset="0"/>
            </a:rPr>
            <a:t>Prevención</a:t>
          </a:r>
          <a:r>
            <a:rPr lang="es-ES_tradnl" sz="900" kern="1200" dirty="0">
              <a:solidFill>
                <a:schemeClr val="bg1"/>
              </a:solidFill>
              <a:latin typeface="Trebuchet MS" panose="020B0603020202020204" pitchFamily="34" charset="0"/>
              <a:ea typeface="Times New Roman" charset="0"/>
              <a:cs typeface="Times New Roman" charset="0"/>
            </a:rPr>
            <a:t> y reducción de riesgos</a:t>
          </a:r>
        </a:p>
      </dsp:txBody>
      <dsp:txXfrm>
        <a:off x="311191" y="3041713"/>
        <a:ext cx="2193548" cy="274334"/>
      </dsp:txXfrm>
    </dsp:sp>
    <dsp:sp modelId="{9A130253-DD33-45A2-A48C-613DB0211710}">
      <dsp:nvSpPr>
        <dsp:cNvPr id="0" name=""/>
        <dsp:cNvSpPr/>
      </dsp:nvSpPr>
      <dsp:spPr>
        <a:xfrm>
          <a:off x="277720" y="3369413"/>
          <a:ext cx="2210618" cy="291404"/>
        </a:xfrm>
        <a:prstGeom prst="roundRect">
          <a:avLst>
            <a:gd name="adj" fmla="val 10000"/>
          </a:avLst>
        </a:prstGeom>
        <a:solidFill>
          <a:srgbClr val="59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S_tradnl" sz="900" b="1" kern="1200" dirty="0">
              <a:solidFill>
                <a:schemeClr val="bg1"/>
              </a:solidFill>
              <a:latin typeface="Trebuchet MS" panose="020B0603020202020204" pitchFamily="34" charset="0"/>
              <a:ea typeface="Times New Roman" charset="0"/>
              <a:cs typeface="Times New Roman" charset="0"/>
            </a:rPr>
            <a:t>Derecho</a:t>
          </a:r>
          <a:r>
            <a:rPr lang="es-ES_tradnl" sz="900" kern="1200" dirty="0">
              <a:solidFill>
                <a:schemeClr val="bg1"/>
              </a:solidFill>
              <a:latin typeface="Trebuchet MS" panose="020B0603020202020204" pitchFamily="34" charset="0"/>
              <a:ea typeface="Times New Roman" charset="0"/>
              <a:cs typeface="Times New Roman" charset="0"/>
            </a:rPr>
            <a:t> a la movilidad</a:t>
          </a:r>
        </a:p>
      </dsp:txBody>
      <dsp:txXfrm>
        <a:off x="286255" y="3377948"/>
        <a:ext cx="2193548" cy="274334"/>
      </dsp:txXfrm>
    </dsp:sp>
    <dsp:sp modelId="{AF86E108-5C78-4323-B5D5-200BDD9D346E}">
      <dsp:nvSpPr>
        <dsp:cNvPr id="0" name=""/>
        <dsp:cNvSpPr/>
      </dsp:nvSpPr>
      <dsp:spPr>
        <a:xfrm>
          <a:off x="277720" y="3705649"/>
          <a:ext cx="2210618" cy="291404"/>
        </a:xfrm>
        <a:prstGeom prst="roundRect">
          <a:avLst>
            <a:gd name="adj" fmla="val 10000"/>
          </a:avLst>
        </a:prstGeom>
        <a:solidFill>
          <a:srgbClr val="59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S_tradnl" sz="900" b="1" kern="1200" dirty="0">
              <a:solidFill>
                <a:schemeClr val="bg1"/>
              </a:solidFill>
              <a:latin typeface="Trebuchet MS" panose="020B0603020202020204" pitchFamily="34" charset="0"/>
              <a:ea typeface="Times New Roman" charset="0"/>
              <a:cs typeface="Times New Roman" charset="0"/>
            </a:rPr>
            <a:t>Derecho</a:t>
          </a:r>
          <a:r>
            <a:rPr lang="es-ES_tradnl" sz="900" kern="1200" dirty="0">
              <a:solidFill>
                <a:schemeClr val="bg1"/>
              </a:solidFill>
              <a:latin typeface="Trebuchet MS" panose="020B0603020202020204" pitchFamily="34" charset="0"/>
              <a:ea typeface="Times New Roman" charset="0"/>
              <a:cs typeface="Times New Roman" charset="0"/>
            </a:rPr>
            <a:t> a un medio ambiente sano</a:t>
          </a:r>
        </a:p>
      </dsp:txBody>
      <dsp:txXfrm>
        <a:off x="286255" y="3714184"/>
        <a:ext cx="2193548" cy="274334"/>
      </dsp:txXfrm>
    </dsp:sp>
    <dsp:sp modelId="{5EA438E7-6713-4947-8F60-75EE9A5F65B7}">
      <dsp:nvSpPr>
        <dsp:cNvPr id="0" name=""/>
        <dsp:cNvSpPr/>
      </dsp:nvSpPr>
      <dsp:spPr>
        <a:xfrm>
          <a:off x="277720" y="4041885"/>
          <a:ext cx="2210618" cy="291404"/>
        </a:xfrm>
        <a:prstGeom prst="roundRect">
          <a:avLst>
            <a:gd name="adj" fmla="val 10000"/>
          </a:avLst>
        </a:prstGeom>
        <a:solidFill>
          <a:srgbClr val="59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S_tradnl" sz="900" kern="1200" dirty="0">
              <a:solidFill>
                <a:schemeClr val="bg1"/>
              </a:solidFill>
              <a:latin typeface="Trebuchet MS" panose="020B0603020202020204" pitchFamily="34" charset="0"/>
              <a:ea typeface="Times New Roman" charset="0"/>
              <a:cs typeface="Times New Roman" charset="0"/>
            </a:rPr>
            <a:t>Derecho a la educación</a:t>
          </a:r>
        </a:p>
      </dsp:txBody>
      <dsp:txXfrm>
        <a:off x="286255" y="4050420"/>
        <a:ext cx="2193548" cy="274334"/>
      </dsp:txXfrm>
    </dsp:sp>
    <dsp:sp modelId="{1ABA500F-9CC4-4F1E-BDE3-C236E28C6501}">
      <dsp:nvSpPr>
        <dsp:cNvPr id="0" name=""/>
        <dsp:cNvSpPr/>
      </dsp:nvSpPr>
      <dsp:spPr>
        <a:xfrm>
          <a:off x="277720" y="4378121"/>
          <a:ext cx="2210618" cy="291404"/>
        </a:xfrm>
        <a:prstGeom prst="roundRect">
          <a:avLst>
            <a:gd name="adj" fmla="val 10000"/>
          </a:avLst>
        </a:prstGeom>
        <a:solidFill>
          <a:srgbClr val="59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S_tradnl" sz="900" b="1" kern="1200" dirty="0">
              <a:solidFill>
                <a:schemeClr val="bg1"/>
              </a:solidFill>
              <a:latin typeface="Trebuchet MS" panose="020B0603020202020204" pitchFamily="34" charset="0"/>
              <a:ea typeface="Times New Roman" charset="0"/>
              <a:cs typeface="Times New Roman" charset="0"/>
            </a:rPr>
            <a:t>Derechos</a:t>
          </a:r>
          <a:r>
            <a:rPr lang="es-ES_tradnl" sz="900" kern="1200" dirty="0">
              <a:solidFill>
                <a:schemeClr val="bg1"/>
              </a:solidFill>
              <a:latin typeface="Trebuchet MS" panose="020B0603020202020204" pitchFamily="34" charset="0"/>
              <a:ea typeface="Times New Roman" charset="0"/>
              <a:cs typeface="Times New Roman" charset="0"/>
            </a:rPr>
            <a:t> culturales</a:t>
          </a:r>
        </a:p>
      </dsp:txBody>
      <dsp:txXfrm>
        <a:off x="286255" y="4386656"/>
        <a:ext cx="2193548" cy="274334"/>
      </dsp:txXfrm>
    </dsp:sp>
    <dsp:sp modelId="{E54F075A-9B19-47F0-BC26-C854F58230B4}">
      <dsp:nvSpPr>
        <dsp:cNvPr id="0" name=""/>
        <dsp:cNvSpPr/>
      </dsp:nvSpPr>
      <dsp:spPr>
        <a:xfrm>
          <a:off x="277720" y="4714357"/>
          <a:ext cx="2210618" cy="291404"/>
        </a:xfrm>
        <a:prstGeom prst="roundRect">
          <a:avLst>
            <a:gd name="adj" fmla="val 10000"/>
          </a:avLst>
        </a:prstGeom>
        <a:solidFill>
          <a:srgbClr val="59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S_tradnl" sz="900" kern="1200" dirty="0">
              <a:solidFill>
                <a:schemeClr val="bg1"/>
              </a:solidFill>
              <a:latin typeface="Trebuchet MS" panose="020B0603020202020204" pitchFamily="34" charset="0"/>
              <a:ea typeface="Times New Roman" charset="0"/>
              <a:cs typeface="Times New Roman" charset="0"/>
            </a:rPr>
            <a:t>Derecho a la </a:t>
          </a:r>
          <a:r>
            <a:rPr lang="es-ES_tradnl" sz="900" b="1" kern="1200" dirty="0">
              <a:solidFill>
                <a:schemeClr val="bg1"/>
              </a:solidFill>
              <a:latin typeface="Trebuchet MS" panose="020B0603020202020204" pitchFamily="34" charset="0"/>
              <a:ea typeface="Times New Roman" charset="0"/>
              <a:cs typeface="Times New Roman" charset="0"/>
            </a:rPr>
            <a:t>alimentación</a:t>
          </a:r>
        </a:p>
      </dsp:txBody>
      <dsp:txXfrm>
        <a:off x="286255" y="4722892"/>
        <a:ext cx="2193548" cy="274334"/>
      </dsp:txXfrm>
    </dsp:sp>
    <dsp:sp modelId="{653DD958-0EF9-43F8-91F1-4D8F0ABB55C9}">
      <dsp:nvSpPr>
        <dsp:cNvPr id="0" name=""/>
        <dsp:cNvSpPr/>
      </dsp:nvSpPr>
      <dsp:spPr>
        <a:xfrm>
          <a:off x="277720" y="5050593"/>
          <a:ext cx="2210618" cy="291404"/>
        </a:xfrm>
        <a:prstGeom prst="roundRect">
          <a:avLst>
            <a:gd name="adj" fmla="val 10000"/>
          </a:avLst>
        </a:prstGeom>
        <a:solidFill>
          <a:srgbClr val="59487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s-ES_tradnl" sz="900" kern="1200" dirty="0">
              <a:solidFill>
                <a:schemeClr val="bg1"/>
              </a:solidFill>
              <a:latin typeface="Trebuchet MS" panose="020B0603020202020204" pitchFamily="34" charset="0"/>
              <a:ea typeface="Times New Roman" charset="0"/>
              <a:cs typeface="Times New Roman" charset="0"/>
            </a:rPr>
            <a:t>Derecho al </a:t>
          </a:r>
          <a:r>
            <a:rPr lang="es-ES_tradnl" sz="900" b="1" kern="1200" dirty="0">
              <a:solidFill>
                <a:schemeClr val="bg1"/>
              </a:solidFill>
              <a:latin typeface="Trebuchet MS" panose="020B0603020202020204" pitchFamily="34" charset="0"/>
              <a:ea typeface="Times New Roman" charset="0"/>
              <a:cs typeface="Times New Roman" charset="0"/>
            </a:rPr>
            <a:t>agua</a:t>
          </a:r>
          <a:r>
            <a:rPr lang="es-ES_tradnl" sz="900" kern="1200" dirty="0">
              <a:solidFill>
                <a:schemeClr val="bg1"/>
              </a:solidFill>
              <a:latin typeface="Trebuchet MS" panose="020B0603020202020204" pitchFamily="34" charset="0"/>
              <a:ea typeface="Times New Roman" charset="0"/>
              <a:cs typeface="Times New Roman" charset="0"/>
            </a:rPr>
            <a:t> y al saneamiento</a:t>
          </a:r>
        </a:p>
      </dsp:txBody>
      <dsp:txXfrm>
        <a:off x="286255" y="5059128"/>
        <a:ext cx="2193548" cy="274334"/>
      </dsp:txXfrm>
    </dsp:sp>
    <dsp:sp modelId="{4B44DBC6-1262-4946-A89B-18BC08AD192D}">
      <dsp:nvSpPr>
        <dsp:cNvPr id="0" name=""/>
        <dsp:cNvSpPr/>
      </dsp:nvSpPr>
      <dsp:spPr>
        <a:xfrm>
          <a:off x="2894223" y="0"/>
          <a:ext cx="2206943" cy="56241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_tradnl" sz="2500" b="1" kern="1200" dirty="0">
              <a:solidFill>
                <a:schemeClr val="tx1">
                  <a:lumMod val="65000"/>
                  <a:lumOff val="35000"/>
                </a:schemeClr>
              </a:solidFill>
              <a:latin typeface="Arial" panose="020B0604020202020204" pitchFamily="34" charset="0"/>
              <a:cs typeface="Arial" panose="020B0604020202020204" pitchFamily="34" charset="0"/>
            </a:rPr>
            <a:t>Núcleo Democracia y derechos humanos</a:t>
          </a:r>
          <a:endParaRPr lang="es-MX" sz="2500" kern="1200" dirty="0">
            <a:solidFill>
              <a:schemeClr val="tx1">
                <a:lumMod val="65000"/>
                <a:lumOff val="35000"/>
              </a:schemeClr>
            </a:solidFill>
          </a:endParaRPr>
        </a:p>
      </dsp:txBody>
      <dsp:txXfrm>
        <a:off x="2894223" y="0"/>
        <a:ext cx="2206943" cy="1687255"/>
      </dsp:txXfrm>
    </dsp:sp>
    <dsp:sp modelId="{3B7E8B0A-2EA4-481B-BF3B-782D41A0ADF9}">
      <dsp:nvSpPr>
        <dsp:cNvPr id="0" name=""/>
        <dsp:cNvSpPr/>
      </dsp:nvSpPr>
      <dsp:spPr>
        <a:xfrm>
          <a:off x="2971912" y="1688319"/>
          <a:ext cx="2210618" cy="650639"/>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_tradnl" sz="1300" b="1" kern="1200" dirty="0">
              <a:solidFill>
                <a:schemeClr val="tx2"/>
              </a:solidFill>
              <a:latin typeface="Trebuchet MS" panose="020B0603020202020204" pitchFamily="34" charset="0"/>
              <a:ea typeface="Times New Roman" charset="0"/>
              <a:cs typeface="Times New Roman" charset="0"/>
            </a:rPr>
            <a:t>Derechos políticos</a:t>
          </a:r>
          <a:endParaRPr lang="es-MX" sz="1300" b="1" kern="1200" dirty="0">
            <a:solidFill>
              <a:schemeClr val="tx2"/>
            </a:solidFill>
          </a:endParaRPr>
        </a:p>
      </dsp:txBody>
      <dsp:txXfrm>
        <a:off x="2990969" y="1707376"/>
        <a:ext cx="2172504" cy="612525"/>
      </dsp:txXfrm>
    </dsp:sp>
    <dsp:sp modelId="{266E69F8-FBC7-4A6A-8510-F2943803BE4D}">
      <dsp:nvSpPr>
        <dsp:cNvPr id="0" name=""/>
        <dsp:cNvSpPr/>
      </dsp:nvSpPr>
      <dsp:spPr>
        <a:xfrm>
          <a:off x="2971912" y="2439058"/>
          <a:ext cx="2210618" cy="650639"/>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_tradnl" sz="1300" b="1" kern="1200" dirty="0">
              <a:solidFill>
                <a:schemeClr val="tx2"/>
              </a:solidFill>
              <a:latin typeface="Trebuchet MS" panose="020B0603020202020204" pitchFamily="34" charset="0"/>
              <a:ea typeface="Times New Roman" charset="0"/>
              <a:cs typeface="Times New Roman" charset="0"/>
            </a:rPr>
            <a:t>Derecho a la libertad de expresión</a:t>
          </a:r>
        </a:p>
      </dsp:txBody>
      <dsp:txXfrm>
        <a:off x="2990969" y="2458115"/>
        <a:ext cx="2172504" cy="612525"/>
      </dsp:txXfrm>
    </dsp:sp>
    <dsp:sp modelId="{19E752CF-5D3D-489B-B429-8140E430FB5E}">
      <dsp:nvSpPr>
        <dsp:cNvPr id="0" name=""/>
        <dsp:cNvSpPr/>
      </dsp:nvSpPr>
      <dsp:spPr>
        <a:xfrm>
          <a:off x="2971912" y="3189796"/>
          <a:ext cx="2210618" cy="650639"/>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_tradnl" sz="1300" b="1" kern="1200" dirty="0">
              <a:solidFill>
                <a:schemeClr val="tx2"/>
              </a:solidFill>
              <a:latin typeface="Trebuchet MS" panose="020B0603020202020204" pitchFamily="34" charset="0"/>
              <a:ea typeface="Times New Roman" charset="0"/>
              <a:cs typeface="Times New Roman" charset="0"/>
            </a:rPr>
            <a:t>Derecho a la igualdad y no discriminación</a:t>
          </a:r>
        </a:p>
      </dsp:txBody>
      <dsp:txXfrm>
        <a:off x="2990969" y="3208853"/>
        <a:ext cx="2172504" cy="612525"/>
      </dsp:txXfrm>
    </dsp:sp>
    <dsp:sp modelId="{CCE8C933-4FCA-4CA4-BC4C-113CC279311C}">
      <dsp:nvSpPr>
        <dsp:cNvPr id="0" name=""/>
        <dsp:cNvSpPr/>
      </dsp:nvSpPr>
      <dsp:spPr>
        <a:xfrm>
          <a:off x="2971912" y="3940534"/>
          <a:ext cx="2210618" cy="650639"/>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_tradnl" sz="1300" b="1" kern="1200" dirty="0">
              <a:solidFill>
                <a:schemeClr val="tx2"/>
              </a:solidFill>
              <a:latin typeface="Trebuchet MS" panose="020B0603020202020204" pitchFamily="34" charset="0"/>
              <a:ea typeface="Times New Roman" charset="0"/>
              <a:cs typeface="Times New Roman" charset="0"/>
            </a:rPr>
            <a:t>Derecho a defender derechos humanos</a:t>
          </a:r>
        </a:p>
      </dsp:txBody>
      <dsp:txXfrm>
        <a:off x="2990969" y="3959591"/>
        <a:ext cx="2172504" cy="612525"/>
      </dsp:txXfrm>
    </dsp:sp>
    <dsp:sp modelId="{B8683939-72FE-41E2-855C-B23A99E36F26}">
      <dsp:nvSpPr>
        <dsp:cNvPr id="0" name=""/>
        <dsp:cNvSpPr/>
      </dsp:nvSpPr>
      <dsp:spPr>
        <a:xfrm>
          <a:off x="2971912" y="4691272"/>
          <a:ext cx="2210618" cy="650639"/>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_tradnl" sz="1200" b="1" kern="1200" dirty="0">
              <a:solidFill>
                <a:schemeClr val="tx2"/>
              </a:solidFill>
              <a:latin typeface="Trebuchet MS" panose="020B0603020202020204" pitchFamily="34" charset="0"/>
              <a:ea typeface="Times New Roman" charset="0"/>
              <a:cs typeface="Times New Roman" charset="0"/>
            </a:rPr>
            <a:t>Derecho de acceso a la información y protección de datos personales</a:t>
          </a:r>
        </a:p>
      </dsp:txBody>
      <dsp:txXfrm>
        <a:off x="2990969" y="4710329"/>
        <a:ext cx="2172504" cy="612525"/>
      </dsp:txXfrm>
    </dsp:sp>
    <dsp:sp modelId="{47306C72-49D6-4307-83F4-539252E3BA03}">
      <dsp:nvSpPr>
        <dsp:cNvPr id="0" name=""/>
        <dsp:cNvSpPr/>
      </dsp:nvSpPr>
      <dsp:spPr>
        <a:xfrm>
          <a:off x="5391158" y="0"/>
          <a:ext cx="2763273" cy="562418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_tradnl" sz="2000" b="1" kern="1200" dirty="0">
              <a:solidFill>
                <a:schemeClr val="tx1">
                  <a:lumMod val="65000"/>
                  <a:lumOff val="35000"/>
                </a:schemeClr>
              </a:solidFill>
              <a:latin typeface="Arial" panose="020B0604020202020204" pitchFamily="34" charset="0"/>
              <a:cs typeface="Arial" panose="020B0604020202020204" pitchFamily="34" charset="0"/>
            </a:rPr>
            <a:t>Núcleo Sistema de justicia</a:t>
          </a:r>
        </a:p>
        <a:p>
          <a:pPr marL="0" lvl="0" algn="ctr" defTabSz="844550">
            <a:lnSpc>
              <a:spcPct val="90000"/>
            </a:lnSpc>
            <a:spcBef>
              <a:spcPct val="0"/>
            </a:spcBef>
            <a:spcAft>
              <a:spcPct val="35000"/>
            </a:spcAft>
            <a:buNone/>
          </a:pPr>
          <a:endParaRPr lang="es-MX" kern="1200" dirty="0"/>
        </a:p>
      </dsp:txBody>
      <dsp:txXfrm>
        <a:off x="5391158" y="0"/>
        <a:ext cx="2763273" cy="1687255"/>
      </dsp:txXfrm>
    </dsp:sp>
    <dsp:sp modelId="{2BF93AE8-C865-40EF-8C13-E5AE0CCD25A0}">
      <dsp:nvSpPr>
        <dsp:cNvPr id="0" name=""/>
        <dsp:cNvSpPr/>
      </dsp:nvSpPr>
      <dsp:spPr>
        <a:xfrm>
          <a:off x="5666104" y="1687736"/>
          <a:ext cx="2210618" cy="110492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buClr>
              <a:schemeClr val="accent1">
                <a:lumMod val="75000"/>
              </a:schemeClr>
            </a:buClr>
            <a:buFont typeface="Wingdings" panose="05000000000000000000" pitchFamily="2" charset="2"/>
            <a:buNone/>
          </a:pPr>
          <a:r>
            <a:rPr lang="es-ES_tradnl" sz="1200" kern="1200" dirty="0">
              <a:solidFill>
                <a:schemeClr val="bg1"/>
              </a:solidFill>
              <a:latin typeface="Trebuchet MS" panose="020B0603020202020204" pitchFamily="34" charset="0"/>
              <a:ea typeface="Times New Roman" charset="0"/>
              <a:cs typeface="Times New Roman" charset="0"/>
            </a:rPr>
            <a:t>Derecho a la integridad, libertad y seguridad personales</a:t>
          </a:r>
          <a:endParaRPr lang="es-MX" sz="1200" kern="1200" dirty="0">
            <a:solidFill>
              <a:schemeClr val="bg1"/>
            </a:solidFill>
          </a:endParaRPr>
        </a:p>
      </dsp:txBody>
      <dsp:txXfrm>
        <a:off x="5698466" y="1720098"/>
        <a:ext cx="2145894" cy="1040203"/>
      </dsp:txXfrm>
    </dsp:sp>
    <dsp:sp modelId="{CEFD7F74-B0EC-4949-BDB1-B046C659B35D}">
      <dsp:nvSpPr>
        <dsp:cNvPr id="0" name=""/>
        <dsp:cNvSpPr/>
      </dsp:nvSpPr>
      <dsp:spPr>
        <a:xfrm>
          <a:off x="5666104" y="2962652"/>
          <a:ext cx="2210618" cy="110492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buClr>
              <a:schemeClr val="accent1">
                <a:lumMod val="75000"/>
              </a:schemeClr>
            </a:buClr>
            <a:buFont typeface="Wingdings" panose="05000000000000000000" pitchFamily="2" charset="2"/>
            <a:buNone/>
          </a:pPr>
          <a:r>
            <a:rPr lang="es-ES_tradnl" sz="1200" b="1" kern="1200" dirty="0">
              <a:solidFill>
                <a:schemeClr val="bg1"/>
              </a:solidFill>
              <a:latin typeface="Trebuchet MS" panose="020B0603020202020204" pitchFamily="34" charset="0"/>
              <a:ea typeface="Times New Roman" charset="0"/>
              <a:cs typeface="Times New Roman" charset="0"/>
            </a:rPr>
            <a:t>Derecho al debido proceso</a:t>
          </a:r>
          <a:endParaRPr lang="es-MX" sz="1200" b="1" kern="1200" dirty="0">
            <a:solidFill>
              <a:schemeClr val="bg1"/>
            </a:solidFill>
          </a:endParaRPr>
        </a:p>
      </dsp:txBody>
      <dsp:txXfrm>
        <a:off x="5698466" y="2995014"/>
        <a:ext cx="2145894" cy="1040203"/>
      </dsp:txXfrm>
    </dsp:sp>
    <dsp:sp modelId="{1A974871-854E-43B8-BF17-87AD4238F949}">
      <dsp:nvSpPr>
        <dsp:cNvPr id="0" name=""/>
        <dsp:cNvSpPr/>
      </dsp:nvSpPr>
      <dsp:spPr>
        <a:xfrm>
          <a:off x="5666104" y="4237568"/>
          <a:ext cx="2210618" cy="1104927"/>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buClr>
              <a:schemeClr val="accent1">
                <a:lumMod val="75000"/>
              </a:schemeClr>
            </a:buClr>
            <a:buFont typeface="Wingdings" panose="05000000000000000000" pitchFamily="2" charset="2"/>
            <a:buNone/>
          </a:pPr>
          <a:r>
            <a:rPr lang="es-ES_tradnl" sz="1200" b="1" kern="1200" dirty="0">
              <a:solidFill>
                <a:schemeClr val="bg1"/>
              </a:solidFill>
              <a:latin typeface="Trebuchet MS" panose="020B0603020202020204" pitchFamily="34" charset="0"/>
              <a:ea typeface="Times New Roman" charset="0"/>
              <a:cs typeface="Times New Roman" charset="0"/>
            </a:rPr>
            <a:t>Derecho de acceso a la justicia</a:t>
          </a:r>
        </a:p>
      </dsp:txBody>
      <dsp:txXfrm>
        <a:off x="5698466" y="4269930"/>
        <a:ext cx="2145894" cy="10402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A87DF-3632-49A1-9D44-7335C1CFED5E}">
      <dsp:nvSpPr>
        <dsp:cNvPr id="0" name=""/>
        <dsp:cNvSpPr/>
      </dsp:nvSpPr>
      <dsp:spPr>
        <a:xfrm>
          <a:off x="1179237" y="387"/>
          <a:ext cx="1326641" cy="62033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MX" sz="1200" b="0" i="0" kern="1200" baseline="0"/>
            <a:t>Personas con discapacidad</a:t>
          </a:r>
          <a:endParaRPr lang="es-MX" sz="1200" kern="1200"/>
        </a:p>
      </dsp:txBody>
      <dsp:txXfrm>
        <a:off x="1209519" y="30669"/>
        <a:ext cx="1266077" cy="559769"/>
      </dsp:txXfrm>
    </dsp:sp>
    <dsp:sp modelId="{DF9A8FD3-0371-4D3A-9870-C6EC3970D1C9}">
      <dsp:nvSpPr>
        <dsp:cNvPr id="0" name=""/>
        <dsp:cNvSpPr/>
      </dsp:nvSpPr>
      <dsp:spPr>
        <a:xfrm>
          <a:off x="1179237" y="651737"/>
          <a:ext cx="1326641" cy="620333"/>
        </a:xfrm>
        <a:prstGeom prst="roundRect">
          <a:avLst/>
        </a:prstGeom>
        <a:gradFill rotWithShape="0">
          <a:gsLst>
            <a:gs pos="0">
              <a:schemeClr val="accent2">
                <a:hueOff val="-1270846"/>
                <a:satOff val="-10225"/>
                <a:lumOff val="4020"/>
                <a:alphaOff val="0"/>
                <a:satMod val="103000"/>
                <a:lumMod val="102000"/>
                <a:tint val="94000"/>
              </a:schemeClr>
            </a:gs>
            <a:gs pos="50000">
              <a:schemeClr val="accent2">
                <a:hueOff val="-1270846"/>
                <a:satOff val="-10225"/>
                <a:lumOff val="4020"/>
                <a:alphaOff val="0"/>
                <a:satMod val="110000"/>
                <a:lumMod val="100000"/>
                <a:shade val="100000"/>
              </a:schemeClr>
            </a:gs>
            <a:gs pos="100000">
              <a:schemeClr val="accent2">
                <a:hueOff val="-1270846"/>
                <a:satOff val="-10225"/>
                <a:lumOff val="402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MX" sz="1200" b="0" i="0" kern="1200" baseline="0"/>
            <a:t>Personas adultas mayores</a:t>
          </a:r>
          <a:endParaRPr lang="es-MX" sz="1200" kern="1200"/>
        </a:p>
      </dsp:txBody>
      <dsp:txXfrm>
        <a:off x="1209519" y="682019"/>
        <a:ext cx="1266077" cy="559769"/>
      </dsp:txXfrm>
    </dsp:sp>
    <dsp:sp modelId="{A5A0D67D-4CE0-4270-90CD-CE1ABA8B67EF}">
      <dsp:nvSpPr>
        <dsp:cNvPr id="0" name=""/>
        <dsp:cNvSpPr/>
      </dsp:nvSpPr>
      <dsp:spPr>
        <a:xfrm>
          <a:off x="1179237" y="1303088"/>
          <a:ext cx="1326641" cy="620333"/>
        </a:xfrm>
        <a:prstGeom prst="roundRect">
          <a:avLst/>
        </a:prstGeom>
        <a:gradFill rotWithShape="0">
          <a:gsLst>
            <a:gs pos="0">
              <a:schemeClr val="accent2">
                <a:hueOff val="-2541693"/>
                <a:satOff val="-20451"/>
                <a:lumOff val="8039"/>
                <a:alphaOff val="0"/>
                <a:satMod val="103000"/>
                <a:lumMod val="102000"/>
                <a:tint val="94000"/>
              </a:schemeClr>
            </a:gs>
            <a:gs pos="50000">
              <a:schemeClr val="accent2">
                <a:hueOff val="-2541693"/>
                <a:satOff val="-20451"/>
                <a:lumOff val="8039"/>
                <a:alphaOff val="0"/>
                <a:satMod val="110000"/>
                <a:lumMod val="100000"/>
                <a:shade val="100000"/>
              </a:schemeClr>
            </a:gs>
            <a:gs pos="100000">
              <a:schemeClr val="accent2">
                <a:hueOff val="-2541693"/>
                <a:satOff val="-20451"/>
                <a:lumOff val="803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MX" sz="1200" b="0" i="0" kern="1200" baseline="0"/>
            <a:t>Niñas, niños y adolescentes</a:t>
          </a:r>
          <a:endParaRPr lang="es-MX" sz="1200" kern="1200"/>
        </a:p>
      </dsp:txBody>
      <dsp:txXfrm>
        <a:off x="1209519" y="1333370"/>
        <a:ext cx="1266077" cy="559769"/>
      </dsp:txXfrm>
    </dsp:sp>
    <dsp:sp modelId="{E1E629A0-A3CE-4121-8160-3EA5C3926C0B}">
      <dsp:nvSpPr>
        <dsp:cNvPr id="0" name=""/>
        <dsp:cNvSpPr/>
      </dsp:nvSpPr>
      <dsp:spPr>
        <a:xfrm>
          <a:off x="1179237" y="1954438"/>
          <a:ext cx="1326641" cy="620333"/>
        </a:xfrm>
        <a:prstGeom prst="roundRect">
          <a:avLst/>
        </a:prstGeom>
        <a:gradFill rotWithShape="0">
          <a:gsLst>
            <a:gs pos="0">
              <a:schemeClr val="accent2">
                <a:hueOff val="-3812539"/>
                <a:satOff val="-30676"/>
                <a:lumOff val="12059"/>
                <a:alphaOff val="0"/>
                <a:satMod val="103000"/>
                <a:lumMod val="102000"/>
                <a:tint val="94000"/>
              </a:schemeClr>
            </a:gs>
            <a:gs pos="50000">
              <a:schemeClr val="accent2">
                <a:hueOff val="-3812539"/>
                <a:satOff val="-30676"/>
                <a:lumOff val="12059"/>
                <a:alphaOff val="0"/>
                <a:satMod val="110000"/>
                <a:lumMod val="100000"/>
                <a:shade val="100000"/>
              </a:schemeClr>
            </a:gs>
            <a:gs pos="100000">
              <a:schemeClr val="accent2">
                <a:hueOff val="-3812539"/>
                <a:satOff val="-30676"/>
                <a:lumOff val="1205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MX" sz="1200" b="0" i="0" kern="1200" baseline="0"/>
            <a:t>Mujeres</a:t>
          </a:r>
          <a:endParaRPr lang="es-MX" sz="1200" kern="1200"/>
        </a:p>
      </dsp:txBody>
      <dsp:txXfrm>
        <a:off x="1209519" y="1984720"/>
        <a:ext cx="1266077" cy="559769"/>
      </dsp:txXfrm>
    </dsp:sp>
    <dsp:sp modelId="{E5D789A6-5EBE-4FC0-A0E4-5A6D8DDB35F2}">
      <dsp:nvSpPr>
        <dsp:cNvPr id="0" name=""/>
        <dsp:cNvSpPr/>
      </dsp:nvSpPr>
      <dsp:spPr>
        <a:xfrm>
          <a:off x="1179237" y="2605789"/>
          <a:ext cx="1326641" cy="620333"/>
        </a:xfrm>
        <a:prstGeom prst="roundRect">
          <a:avLst/>
        </a:prstGeom>
        <a:gradFill rotWithShape="0">
          <a:gsLst>
            <a:gs pos="0">
              <a:schemeClr val="accent2">
                <a:hueOff val="-5083385"/>
                <a:satOff val="-40901"/>
                <a:lumOff val="16079"/>
                <a:alphaOff val="0"/>
                <a:satMod val="103000"/>
                <a:lumMod val="102000"/>
                <a:tint val="94000"/>
              </a:schemeClr>
            </a:gs>
            <a:gs pos="50000">
              <a:schemeClr val="accent2">
                <a:hueOff val="-5083385"/>
                <a:satOff val="-40901"/>
                <a:lumOff val="16079"/>
                <a:alphaOff val="0"/>
                <a:satMod val="110000"/>
                <a:lumMod val="100000"/>
                <a:shade val="100000"/>
              </a:schemeClr>
            </a:gs>
            <a:gs pos="100000">
              <a:schemeClr val="accent2">
                <a:hueOff val="-5083385"/>
                <a:satOff val="-40901"/>
                <a:lumOff val="1607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MX" sz="1200" b="0" i="0" kern="1200" baseline="0"/>
            <a:t>Personas jóvenes</a:t>
          </a:r>
          <a:endParaRPr lang="es-MX" sz="1200" kern="1200"/>
        </a:p>
      </dsp:txBody>
      <dsp:txXfrm>
        <a:off x="1209519" y="2636071"/>
        <a:ext cx="1266077" cy="559769"/>
      </dsp:txXfrm>
    </dsp:sp>
    <dsp:sp modelId="{301AD2C3-B618-4FCD-A407-7324C50A03D3}">
      <dsp:nvSpPr>
        <dsp:cNvPr id="0" name=""/>
        <dsp:cNvSpPr/>
      </dsp:nvSpPr>
      <dsp:spPr>
        <a:xfrm>
          <a:off x="1179237" y="3257139"/>
          <a:ext cx="1326641" cy="620333"/>
        </a:xfrm>
        <a:prstGeom prst="roundRect">
          <a:avLst/>
        </a:prstGeom>
        <a:gradFill rotWithShape="0">
          <a:gsLst>
            <a:gs pos="0">
              <a:schemeClr val="accent2">
                <a:hueOff val="-6354231"/>
                <a:satOff val="-51127"/>
                <a:lumOff val="20098"/>
                <a:alphaOff val="0"/>
                <a:satMod val="103000"/>
                <a:lumMod val="102000"/>
                <a:tint val="94000"/>
              </a:schemeClr>
            </a:gs>
            <a:gs pos="50000">
              <a:schemeClr val="accent2">
                <a:hueOff val="-6354231"/>
                <a:satOff val="-51127"/>
                <a:lumOff val="20098"/>
                <a:alphaOff val="0"/>
                <a:satMod val="110000"/>
                <a:lumMod val="100000"/>
                <a:shade val="100000"/>
              </a:schemeClr>
            </a:gs>
            <a:gs pos="100000">
              <a:schemeClr val="accent2">
                <a:hueOff val="-6354231"/>
                <a:satOff val="-51127"/>
                <a:lumOff val="2009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MX" sz="1200" b="0" i="0" kern="1200" baseline="0"/>
            <a:t>Pueblos y comunidades indígenas</a:t>
          </a:r>
          <a:endParaRPr lang="es-MX" sz="1200" kern="1200"/>
        </a:p>
      </dsp:txBody>
      <dsp:txXfrm>
        <a:off x="1209519" y="3287421"/>
        <a:ext cx="1266077" cy="559769"/>
      </dsp:txXfrm>
    </dsp:sp>
    <dsp:sp modelId="{31DEF03D-80FB-404A-8A75-BE0C25F37705}">
      <dsp:nvSpPr>
        <dsp:cNvPr id="0" name=""/>
        <dsp:cNvSpPr/>
      </dsp:nvSpPr>
      <dsp:spPr>
        <a:xfrm>
          <a:off x="1179237" y="3908490"/>
          <a:ext cx="1326641" cy="620333"/>
        </a:xfrm>
        <a:prstGeom prst="roundRect">
          <a:avLst/>
        </a:prstGeom>
        <a:gradFill rotWithShape="0">
          <a:gsLst>
            <a:gs pos="0">
              <a:schemeClr val="accent2">
                <a:hueOff val="-7625077"/>
                <a:satOff val="-61352"/>
                <a:lumOff val="24118"/>
                <a:alphaOff val="0"/>
                <a:satMod val="103000"/>
                <a:lumMod val="102000"/>
                <a:tint val="94000"/>
              </a:schemeClr>
            </a:gs>
            <a:gs pos="50000">
              <a:schemeClr val="accent2">
                <a:hueOff val="-7625077"/>
                <a:satOff val="-61352"/>
                <a:lumOff val="24118"/>
                <a:alphaOff val="0"/>
                <a:satMod val="110000"/>
                <a:lumMod val="100000"/>
                <a:shade val="100000"/>
              </a:schemeClr>
            </a:gs>
            <a:gs pos="100000">
              <a:schemeClr val="accent2">
                <a:hueOff val="-7625077"/>
                <a:satOff val="-61352"/>
                <a:lumOff val="2411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MX" sz="1200" b="0" i="0" kern="1200" baseline="0"/>
            <a:t>Poblaciones callejeras</a:t>
          </a:r>
          <a:endParaRPr lang="es-MX" sz="1200" kern="1200"/>
        </a:p>
      </dsp:txBody>
      <dsp:txXfrm>
        <a:off x="1209519" y="3938772"/>
        <a:ext cx="1266077" cy="55976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CE586-2F96-4B57-83BB-20AD20D0C28D}">
      <dsp:nvSpPr>
        <dsp:cNvPr id="0" name=""/>
        <dsp:cNvSpPr/>
      </dsp:nvSpPr>
      <dsp:spPr>
        <a:xfrm>
          <a:off x="0" y="98269"/>
          <a:ext cx="3497581" cy="934830"/>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MX" sz="1700" kern="1200"/>
            <a:t>Población lesbiana, gay, bisexual, transexual, transgénero, travesti e intersexual</a:t>
          </a:r>
        </a:p>
      </dsp:txBody>
      <dsp:txXfrm>
        <a:off x="45635" y="143904"/>
        <a:ext cx="3406311" cy="843560"/>
      </dsp:txXfrm>
    </dsp:sp>
    <dsp:sp modelId="{43E5D3A7-7041-499A-BC8F-6E01A54D5321}">
      <dsp:nvSpPr>
        <dsp:cNvPr id="0" name=""/>
        <dsp:cNvSpPr/>
      </dsp:nvSpPr>
      <dsp:spPr>
        <a:xfrm>
          <a:off x="0" y="1082059"/>
          <a:ext cx="3497581" cy="934830"/>
        </a:xfrm>
        <a:prstGeom prst="roundRect">
          <a:avLst/>
        </a:prstGeom>
        <a:solidFill>
          <a:schemeClr val="accent2">
            <a:hueOff val="-2541693"/>
            <a:satOff val="-20451"/>
            <a:lumOff val="803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MX" sz="1700" kern="1200"/>
            <a:t>Personas víctimas de trata y otras formas de explotación.</a:t>
          </a:r>
        </a:p>
      </dsp:txBody>
      <dsp:txXfrm>
        <a:off x="45635" y="1127694"/>
        <a:ext cx="3406311" cy="843560"/>
      </dsp:txXfrm>
    </dsp:sp>
    <dsp:sp modelId="{0667C7C4-5029-474C-9483-BAAAA6FEFC2C}">
      <dsp:nvSpPr>
        <dsp:cNvPr id="0" name=""/>
        <dsp:cNvSpPr/>
      </dsp:nvSpPr>
      <dsp:spPr>
        <a:xfrm>
          <a:off x="0" y="2065849"/>
          <a:ext cx="3497581" cy="934830"/>
        </a:xfrm>
        <a:prstGeom prst="roundRect">
          <a:avLst/>
        </a:prstGeom>
        <a:solidFill>
          <a:schemeClr val="accent2">
            <a:hueOff val="-5083385"/>
            <a:satOff val="-40901"/>
            <a:lumOff val="1607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MX" sz="1700" kern="1200"/>
            <a:t>Personas privadas de su libertad en centros de reinserción.</a:t>
          </a:r>
        </a:p>
      </dsp:txBody>
      <dsp:txXfrm>
        <a:off x="45635" y="2111484"/>
        <a:ext cx="3406311" cy="843560"/>
      </dsp:txXfrm>
    </dsp:sp>
    <dsp:sp modelId="{2CEEADE2-96F5-44FE-96DA-7CAD7604A47A}">
      <dsp:nvSpPr>
        <dsp:cNvPr id="0" name=""/>
        <dsp:cNvSpPr/>
      </dsp:nvSpPr>
      <dsp:spPr>
        <a:xfrm>
          <a:off x="0" y="3049639"/>
          <a:ext cx="3497581" cy="934830"/>
        </a:xfrm>
        <a:prstGeom prst="roundRect">
          <a:avLst/>
        </a:prstGeom>
        <a:solidFill>
          <a:schemeClr val="accent2">
            <a:hueOff val="-7625077"/>
            <a:satOff val="-61352"/>
            <a:lumOff val="2411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MX" sz="1700" kern="1200"/>
            <a:t>Personas migrantes y sujetas de protección internacional</a:t>
          </a:r>
        </a:p>
      </dsp:txBody>
      <dsp:txXfrm>
        <a:off x="45635" y="3095274"/>
        <a:ext cx="3406311" cy="8435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6C418-8D96-47D0-997D-7AE33214A400}">
      <dsp:nvSpPr>
        <dsp:cNvPr id="0" name=""/>
        <dsp:cNvSpPr/>
      </dsp:nvSpPr>
      <dsp:spPr>
        <a:xfrm>
          <a:off x="1435" y="271251"/>
          <a:ext cx="1650306" cy="825153"/>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b="0" i="0" kern="1200" baseline="0"/>
            <a:t>La estructura de los capítulos del Diagnóstico y Programa consideran tres apartados básicos:</a:t>
          </a:r>
          <a:endParaRPr lang="es-MX" sz="1200" kern="1200"/>
        </a:p>
      </dsp:txBody>
      <dsp:txXfrm>
        <a:off x="25603" y="295419"/>
        <a:ext cx="1601970" cy="776817"/>
      </dsp:txXfrm>
    </dsp:sp>
    <dsp:sp modelId="{4AB45503-FD36-4C84-9BD6-085F3BA9FEA1}">
      <dsp:nvSpPr>
        <dsp:cNvPr id="0" name=""/>
        <dsp:cNvSpPr/>
      </dsp:nvSpPr>
      <dsp:spPr>
        <a:xfrm>
          <a:off x="166466" y="1096404"/>
          <a:ext cx="165030" cy="618864"/>
        </a:xfrm>
        <a:custGeom>
          <a:avLst/>
          <a:gdLst/>
          <a:ahLst/>
          <a:cxnLst/>
          <a:rect l="0" t="0" r="0" b="0"/>
          <a:pathLst>
            <a:path>
              <a:moveTo>
                <a:pt x="0" y="0"/>
              </a:moveTo>
              <a:lnTo>
                <a:pt x="0" y="618864"/>
              </a:lnTo>
              <a:lnTo>
                <a:pt x="165030" y="61886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88BC9E9-F25D-489E-8306-C2D337ED9068}">
      <dsp:nvSpPr>
        <dsp:cNvPr id="0" name=""/>
        <dsp:cNvSpPr/>
      </dsp:nvSpPr>
      <dsp:spPr>
        <a:xfrm>
          <a:off x="331497" y="1302692"/>
          <a:ext cx="1320244" cy="825153"/>
        </a:xfrm>
        <a:prstGeom prst="roundRect">
          <a:avLst>
            <a:gd name="adj" fmla="val 10000"/>
          </a:avLst>
        </a:prstGeom>
        <a:solidFill>
          <a:schemeClr val="lt1">
            <a:alpha val="90000"/>
            <a:hueOff val="0"/>
            <a:satOff val="0"/>
            <a:lumOff val="0"/>
            <a:alphaOff val="0"/>
          </a:schemeClr>
        </a:solidFill>
        <a:ln w="6350" cap="flat" cmpd="sng" algn="ctr">
          <a:solidFill>
            <a:schemeClr val="accent5"/>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b="1" i="0" kern="1200" baseline="0" dirty="0">
              <a:solidFill>
                <a:schemeClr val="tx1">
                  <a:lumMod val="50000"/>
                  <a:lumOff val="50000"/>
                </a:schemeClr>
              </a:solidFill>
            </a:rPr>
            <a:t>Obligaciones del Estado</a:t>
          </a:r>
          <a:endParaRPr lang="es-MX" sz="1200" b="1" kern="1200" dirty="0">
            <a:solidFill>
              <a:schemeClr val="tx1">
                <a:lumMod val="50000"/>
                <a:lumOff val="50000"/>
              </a:schemeClr>
            </a:solidFill>
          </a:endParaRPr>
        </a:p>
      </dsp:txBody>
      <dsp:txXfrm>
        <a:off x="355665" y="1326860"/>
        <a:ext cx="1271908" cy="776817"/>
      </dsp:txXfrm>
    </dsp:sp>
    <dsp:sp modelId="{624DEC83-3CFD-4A39-B95A-ADB73CAA3A8B}">
      <dsp:nvSpPr>
        <dsp:cNvPr id="0" name=""/>
        <dsp:cNvSpPr/>
      </dsp:nvSpPr>
      <dsp:spPr>
        <a:xfrm>
          <a:off x="166466" y="1096404"/>
          <a:ext cx="165030" cy="1650306"/>
        </a:xfrm>
        <a:custGeom>
          <a:avLst/>
          <a:gdLst/>
          <a:ahLst/>
          <a:cxnLst/>
          <a:rect l="0" t="0" r="0" b="0"/>
          <a:pathLst>
            <a:path>
              <a:moveTo>
                <a:pt x="0" y="0"/>
              </a:moveTo>
              <a:lnTo>
                <a:pt x="0" y="1650306"/>
              </a:lnTo>
              <a:lnTo>
                <a:pt x="165030" y="1650306"/>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8E711E4-68A6-4710-8C11-44EFC0C9DA0B}">
      <dsp:nvSpPr>
        <dsp:cNvPr id="0" name=""/>
        <dsp:cNvSpPr/>
      </dsp:nvSpPr>
      <dsp:spPr>
        <a:xfrm>
          <a:off x="331497" y="2334134"/>
          <a:ext cx="1320244" cy="825153"/>
        </a:xfrm>
        <a:prstGeom prst="roundRect">
          <a:avLst>
            <a:gd name="adj" fmla="val 10000"/>
          </a:avLst>
        </a:prstGeom>
        <a:solidFill>
          <a:schemeClr val="lt1">
            <a:alpha val="90000"/>
            <a:hueOff val="0"/>
            <a:satOff val="0"/>
            <a:lumOff val="0"/>
            <a:alphaOff val="0"/>
          </a:schemeClr>
        </a:solidFill>
        <a:ln w="6350" cap="flat" cmpd="sng" algn="ctr">
          <a:solidFill>
            <a:schemeClr val="accent5"/>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MX" sz="1100" b="0" i="0" kern="1200" baseline="0" dirty="0">
              <a:solidFill>
                <a:schemeClr val="tx1">
                  <a:lumMod val="50000"/>
                  <a:lumOff val="50000"/>
                </a:schemeClr>
              </a:solidFill>
            </a:rPr>
            <a:t>Descripción</a:t>
          </a:r>
          <a:r>
            <a:rPr lang="es-MX" sz="1000" b="0" i="0" kern="1200" baseline="0" dirty="0">
              <a:solidFill>
                <a:schemeClr val="tx1">
                  <a:lumMod val="50000"/>
                  <a:lumOff val="50000"/>
                </a:schemeClr>
              </a:solidFill>
            </a:rPr>
            <a:t> analítica de las principales problemáticas del área de derecho o grupo de población en cuestión</a:t>
          </a:r>
          <a:endParaRPr lang="es-MX" sz="1000" b="0" kern="1200" dirty="0">
            <a:solidFill>
              <a:schemeClr val="tx1">
                <a:lumMod val="50000"/>
                <a:lumOff val="50000"/>
              </a:schemeClr>
            </a:solidFill>
          </a:endParaRPr>
        </a:p>
      </dsp:txBody>
      <dsp:txXfrm>
        <a:off x="355665" y="2358302"/>
        <a:ext cx="1271908" cy="776817"/>
      </dsp:txXfrm>
    </dsp:sp>
    <dsp:sp modelId="{463ECB92-8BD3-4192-818B-B39BB29DACA9}">
      <dsp:nvSpPr>
        <dsp:cNvPr id="0" name=""/>
        <dsp:cNvSpPr/>
      </dsp:nvSpPr>
      <dsp:spPr>
        <a:xfrm>
          <a:off x="166466" y="1096404"/>
          <a:ext cx="165030" cy="2681747"/>
        </a:xfrm>
        <a:custGeom>
          <a:avLst/>
          <a:gdLst/>
          <a:ahLst/>
          <a:cxnLst/>
          <a:rect l="0" t="0" r="0" b="0"/>
          <a:pathLst>
            <a:path>
              <a:moveTo>
                <a:pt x="0" y="0"/>
              </a:moveTo>
              <a:lnTo>
                <a:pt x="0" y="2681747"/>
              </a:lnTo>
              <a:lnTo>
                <a:pt x="165030" y="2681747"/>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D51A7F6-5A5F-430D-BCA0-09A0349452D6}">
      <dsp:nvSpPr>
        <dsp:cNvPr id="0" name=""/>
        <dsp:cNvSpPr/>
      </dsp:nvSpPr>
      <dsp:spPr>
        <a:xfrm>
          <a:off x="331497" y="3365575"/>
          <a:ext cx="1320244" cy="825153"/>
        </a:xfrm>
        <a:prstGeom prst="roundRect">
          <a:avLst>
            <a:gd name="adj" fmla="val 10000"/>
          </a:avLst>
        </a:prstGeom>
        <a:solidFill>
          <a:schemeClr val="lt1">
            <a:alpha val="90000"/>
            <a:hueOff val="0"/>
            <a:satOff val="0"/>
            <a:lumOff val="0"/>
            <a:alphaOff val="0"/>
          </a:schemeClr>
        </a:solidFill>
        <a:ln w="6350" cap="flat" cmpd="sng" algn="ctr">
          <a:solidFill>
            <a:schemeClr val="tx2"/>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b="1" i="0" kern="1200" baseline="0" dirty="0">
              <a:solidFill>
                <a:schemeClr val="tx1">
                  <a:lumMod val="50000"/>
                  <a:lumOff val="50000"/>
                </a:schemeClr>
              </a:solidFill>
            </a:rPr>
            <a:t>Conclusiones por capítulo</a:t>
          </a:r>
          <a:endParaRPr lang="es-MX" sz="1300" b="1" kern="1200" dirty="0">
            <a:solidFill>
              <a:schemeClr val="tx1">
                <a:lumMod val="50000"/>
                <a:lumOff val="50000"/>
              </a:schemeClr>
            </a:solidFill>
          </a:endParaRPr>
        </a:p>
      </dsp:txBody>
      <dsp:txXfrm>
        <a:off x="355665" y="3389743"/>
        <a:ext cx="1271908" cy="776817"/>
      </dsp:txXfrm>
    </dsp:sp>
    <dsp:sp modelId="{87DC2ACC-8F12-4EC5-8624-482EA5E71873}">
      <dsp:nvSpPr>
        <dsp:cNvPr id="0" name=""/>
        <dsp:cNvSpPr/>
      </dsp:nvSpPr>
      <dsp:spPr>
        <a:xfrm>
          <a:off x="3100974" y="271251"/>
          <a:ext cx="1650306" cy="82515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b="0" i="0" kern="1200" baseline="0" dirty="0"/>
            <a:t>En la actualización del Programa aparecen integrados en cada uno de los capítulos</a:t>
          </a:r>
          <a:endParaRPr lang="es-MX" sz="1200" kern="1200" dirty="0"/>
        </a:p>
      </dsp:txBody>
      <dsp:txXfrm>
        <a:off x="3125142" y="295419"/>
        <a:ext cx="1601970" cy="776817"/>
      </dsp:txXfrm>
    </dsp:sp>
    <dsp:sp modelId="{7CDCFB00-72B5-4568-9833-03C4C97877EC}">
      <dsp:nvSpPr>
        <dsp:cNvPr id="0" name=""/>
        <dsp:cNvSpPr/>
      </dsp:nvSpPr>
      <dsp:spPr>
        <a:xfrm>
          <a:off x="4266949" y="1443340"/>
          <a:ext cx="1650306" cy="825153"/>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b="0" i="0" kern="1200" baseline="0" dirty="0"/>
            <a:t>Metas, indicadores y plazos establecidos</a:t>
          </a:r>
          <a:endParaRPr lang="es-MX" sz="1200" kern="1200" dirty="0"/>
        </a:p>
      </dsp:txBody>
      <dsp:txXfrm>
        <a:off x="4291117" y="1467508"/>
        <a:ext cx="1601970" cy="776817"/>
      </dsp:txXfrm>
    </dsp:sp>
    <dsp:sp modelId="{6D0CB4AE-93C5-4DBD-9D28-0348F93A64B6}">
      <dsp:nvSpPr>
        <dsp:cNvPr id="0" name=""/>
        <dsp:cNvSpPr/>
      </dsp:nvSpPr>
      <dsp:spPr>
        <a:xfrm>
          <a:off x="5865897" y="2740134"/>
          <a:ext cx="1650306" cy="82515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s-MX" sz="1200" kern="1200" dirty="0"/>
            <a:t>Para el cumplimiento de metas a 2018 y 2021. </a:t>
          </a:r>
        </a:p>
      </dsp:txBody>
      <dsp:txXfrm>
        <a:off x="5890065" y="2764302"/>
        <a:ext cx="1601970" cy="77681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CDF35-504C-42A4-8167-F90AC0495ECC}">
      <dsp:nvSpPr>
        <dsp:cNvPr id="0" name=""/>
        <dsp:cNvSpPr/>
      </dsp:nvSpPr>
      <dsp:spPr>
        <a:xfrm>
          <a:off x="1591157" y="310999"/>
          <a:ext cx="4408086" cy="4408086"/>
        </a:xfrm>
        <a:prstGeom prst="pie">
          <a:avLst>
            <a:gd name="adj1" fmla="val 16200000"/>
            <a:gd name="adj2" fmla="val 1980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solidFill>
                <a:schemeClr val="tx1"/>
              </a:solidFill>
              <a:latin typeface="Arial Narrow" panose="020B0606020202030204" pitchFamily="34" charset="0"/>
            </a:rPr>
            <a:t>I. Agenda estratégica (estrategias priorizadas)</a:t>
          </a:r>
        </a:p>
      </dsp:txBody>
      <dsp:txXfrm>
        <a:off x="3900155" y="874080"/>
        <a:ext cx="1154498" cy="892112"/>
      </dsp:txXfrm>
    </dsp:sp>
    <dsp:sp modelId="{EEEB1A3C-5127-4349-86D5-367658924C4E}">
      <dsp:nvSpPr>
        <dsp:cNvPr id="0" name=""/>
        <dsp:cNvSpPr/>
      </dsp:nvSpPr>
      <dsp:spPr>
        <a:xfrm>
          <a:off x="1643634" y="427528"/>
          <a:ext cx="4408086" cy="4408086"/>
        </a:xfrm>
        <a:prstGeom prst="pie">
          <a:avLst>
            <a:gd name="adj1" fmla="val 19800000"/>
            <a:gd name="adj2" fmla="val 180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solidFill>
                <a:schemeClr val="tx1"/>
              </a:solidFill>
              <a:latin typeface="Arial Narrow" panose="020B0606020202030204" pitchFamily="34" charset="0"/>
            </a:rPr>
            <a:t>II. Planes de trabajo para el seguimiento y orientación a la implementación</a:t>
          </a:r>
        </a:p>
      </dsp:txBody>
      <dsp:txXfrm>
        <a:off x="4634836" y="2211753"/>
        <a:ext cx="1206976" cy="865874"/>
      </dsp:txXfrm>
    </dsp:sp>
    <dsp:sp modelId="{0A0E0CE2-F35E-4C07-BCF6-2882922F05E7}">
      <dsp:nvSpPr>
        <dsp:cNvPr id="0" name=""/>
        <dsp:cNvSpPr/>
      </dsp:nvSpPr>
      <dsp:spPr>
        <a:xfrm>
          <a:off x="1372428" y="489903"/>
          <a:ext cx="4845544" cy="4413420"/>
        </a:xfrm>
        <a:prstGeom prst="pie">
          <a:avLst>
            <a:gd name="adj1" fmla="val 1800000"/>
            <a:gd name="adj2" fmla="val 540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latin typeface="Arial Narrow" panose="020B0606020202030204" pitchFamily="34" charset="0"/>
            </a:rPr>
            <a:t>IV. </a:t>
          </a:r>
          <a:r>
            <a:rPr lang="es-MX" sz="1300" b="1" kern="1200" dirty="0">
              <a:solidFill>
                <a:sysClr val="window" lastClr="FFFFFF"/>
              </a:solidFill>
              <a:latin typeface="Arial Narrow" panose="020B0606020202030204" pitchFamily="34" charset="0"/>
              <a:ea typeface="+mn-ea"/>
              <a:cs typeface="+mn-cs"/>
            </a:rPr>
            <a:t>Retroalimentación a los criterios de seguimiento en los Espacios</a:t>
          </a:r>
          <a:endParaRPr lang="es-MX" sz="1300" b="1" kern="1200" dirty="0">
            <a:latin typeface="Arial Narrow" panose="020B0606020202030204" pitchFamily="34" charset="0"/>
          </a:endParaRPr>
        </a:p>
      </dsp:txBody>
      <dsp:txXfrm>
        <a:off x="3910571" y="3472640"/>
        <a:ext cx="1269071" cy="893192"/>
      </dsp:txXfrm>
    </dsp:sp>
    <dsp:sp modelId="{F90F2E62-0D39-4DEF-8F40-250E89D52ADD}">
      <dsp:nvSpPr>
        <dsp:cNvPr id="0" name=""/>
        <dsp:cNvSpPr/>
      </dsp:nvSpPr>
      <dsp:spPr>
        <a:xfrm>
          <a:off x="1486203" y="492570"/>
          <a:ext cx="4408086" cy="4408086"/>
        </a:xfrm>
        <a:prstGeom prst="pie">
          <a:avLst>
            <a:gd name="adj1" fmla="val 5400000"/>
            <a:gd name="adj2" fmla="val 900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latin typeface="Arial Narrow" panose="020B0606020202030204" pitchFamily="34" charset="0"/>
            </a:rPr>
            <a:t>V. </a:t>
          </a:r>
          <a:r>
            <a:rPr lang="es-MX" sz="1300" b="1" kern="1200" dirty="0">
              <a:solidFill>
                <a:sysClr val="window" lastClr="FFFFFF"/>
              </a:solidFill>
              <a:latin typeface="Arial Narrow" panose="020B0606020202030204" pitchFamily="34" charset="0"/>
              <a:ea typeface="+mn-ea"/>
              <a:cs typeface="+mn-cs"/>
            </a:rPr>
            <a:t>Levantamiento y procesamiento de información semestral</a:t>
          </a:r>
        </a:p>
        <a:p>
          <a:pPr lvl="0" algn="ctr" defTabSz="577850">
            <a:lnSpc>
              <a:spcPct val="90000"/>
            </a:lnSpc>
            <a:spcBef>
              <a:spcPct val="0"/>
            </a:spcBef>
            <a:spcAft>
              <a:spcPct val="35000"/>
            </a:spcAft>
            <a:buNone/>
          </a:pPr>
          <a:r>
            <a:rPr lang="es-MX" sz="1300" b="1" kern="1200" dirty="0">
              <a:solidFill>
                <a:sysClr val="window" lastClr="FFFFFF"/>
              </a:solidFill>
              <a:latin typeface="Arial Narrow" panose="020B0606020202030204" pitchFamily="34" charset="0"/>
              <a:ea typeface="+mn-ea"/>
              <a:cs typeface="+mn-cs"/>
            </a:rPr>
            <a:t>SIIMPLE</a:t>
          </a:r>
          <a:endParaRPr lang="es-MX" sz="1300" b="1" kern="1200" dirty="0">
            <a:latin typeface="Arial Narrow" panose="020B0606020202030204" pitchFamily="34" charset="0"/>
          </a:endParaRPr>
        </a:p>
      </dsp:txBody>
      <dsp:txXfrm>
        <a:off x="2430793" y="3471702"/>
        <a:ext cx="1154498" cy="892112"/>
      </dsp:txXfrm>
    </dsp:sp>
    <dsp:sp modelId="{FF756BC5-18A9-43FB-B450-DF3CF10F18CC}">
      <dsp:nvSpPr>
        <dsp:cNvPr id="0" name=""/>
        <dsp:cNvSpPr/>
      </dsp:nvSpPr>
      <dsp:spPr>
        <a:xfrm>
          <a:off x="1433726" y="401785"/>
          <a:ext cx="4408086" cy="4408086"/>
        </a:xfrm>
        <a:prstGeom prst="pie">
          <a:avLst>
            <a:gd name="adj1" fmla="val 9000000"/>
            <a:gd name="adj2" fmla="val 1260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MX" sz="1300" b="1" kern="1200" dirty="0">
              <a:solidFill>
                <a:schemeClr val="tx1"/>
              </a:solidFill>
              <a:latin typeface="Arial Narrow" panose="020B0606020202030204" pitchFamily="34" charset="0"/>
              <a:ea typeface="+mn-ea"/>
              <a:cs typeface="+mn-cs"/>
            </a:rPr>
            <a:t>VI. Valoración de la información semestral SIIMPLE</a:t>
          </a:r>
          <a:endParaRPr lang="es-MX" sz="1300" b="1" kern="1200" dirty="0">
            <a:solidFill>
              <a:schemeClr val="tx1"/>
            </a:solidFill>
            <a:latin typeface="Arial Narrow" panose="020B0606020202030204" pitchFamily="34" charset="0"/>
          </a:endParaRPr>
        </a:p>
      </dsp:txBody>
      <dsp:txXfrm>
        <a:off x="1643634" y="2186010"/>
        <a:ext cx="1206976" cy="865874"/>
      </dsp:txXfrm>
    </dsp:sp>
    <dsp:sp modelId="{46597F1C-7022-4452-B2D9-37929D8C73AB}">
      <dsp:nvSpPr>
        <dsp:cNvPr id="0" name=""/>
        <dsp:cNvSpPr/>
      </dsp:nvSpPr>
      <dsp:spPr>
        <a:xfrm>
          <a:off x="1471436" y="355256"/>
          <a:ext cx="4408086" cy="4408086"/>
        </a:xfrm>
        <a:prstGeom prst="pie">
          <a:avLst>
            <a:gd name="adj1" fmla="val 12600000"/>
            <a:gd name="adj2" fmla="val 1620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b="1" kern="1200" dirty="0">
              <a:latin typeface="Arial Narrow" panose="020B0606020202030204" pitchFamily="34" charset="0"/>
            </a:rPr>
            <a:t>         </a:t>
          </a:r>
          <a:r>
            <a:rPr lang="es-MX" sz="1200" b="1" kern="1200" dirty="0">
              <a:solidFill>
                <a:schemeClr val="tx1"/>
              </a:solidFill>
              <a:latin typeface="Arial Narrow" panose="020B0606020202030204" pitchFamily="34" charset="0"/>
            </a:rPr>
            <a:t>VII. Retroalimentación a Seguimiento y Evaluación y recomendaciones </a:t>
          </a:r>
        </a:p>
      </dsp:txBody>
      <dsp:txXfrm>
        <a:off x="2416026" y="918337"/>
        <a:ext cx="1154498" cy="892112"/>
      </dsp:txXfrm>
    </dsp:sp>
    <dsp:sp modelId="{24D2EF7C-4EEA-43C7-BE3C-51D88D75B03B}">
      <dsp:nvSpPr>
        <dsp:cNvPr id="0" name=""/>
        <dsp:cNvSpPr/>
      </dsp:nvSpPr>
      <dsp:spPr>
        <a:xfrm>
          <a:off x="1318115" y="38117"/>
          <a:ext cx="4953849" cy="4953849"/>
        </a:xfrm>
        <a:prstGeom prst="circularArrow">
          <a:avLst>
            <a:gd name="adj1" fmla="val 5085"/>
            <a:gd name="adj2" fmla="val 327528"/>
            <a:gd name="adj3" fmla="val 19472472"/>
            <a:gd name="adj4" fmla="val 16200251"/>
            <a:gd name="adj5" fmla="val 5932"/>
          </a:avLst>
        </a:prstGeom>
        <a:solidFill>
          <a:srgbClr val="990099"/>
        </a:solidFill>
        <a:ln>
          <a:noFill/>
        </a:ln>
        <a:effectLst/>
      </dsp:spPr>
      <dsp:style>
        <a:lnRef idx="0">
          <a:scrgbClr r="0" g="0" b="0"/>
        </a:lnRef>
        <a:fillRef idx="1">
          <a:scrgbClr r="0" g="0" b="0"/>
        </a:fillRef>
        <a:effectRef idx="0">
          <a:scrgbClr r="0" g="0" b="0"/>
        </a:effectRef>
        <a:fontRef idx="minor">
          <a:schemeClr val="lt1"/>
        </a:fontRef>
      </dsp:style>
    </dsp:sp>
    <dsp:sp modelId="{0D5DF66B-595D-451A-BDB8-E3BDA3B48A2E}">
      <dsp:nvSpPr>
        <dsp:cNvPr id="0" name=""/>
        <dsp:cNvSpPr/>
      </dsp:nvSpPr>
      <dsp:spPr>
        <a:xfrm>
          <a:off x="1370592" y="154646"/>
          <a:ext cx="4953849" cy="4953849"/>
        </a:xfrm>
        <a:prstGeom prst="circularArrow">
          <a:avLst>
            <a:gd name="adj1" fmla="val 5085"/>
            <a:gd name="adj2" fmla="val 327528"/>
            <a:gd name="adj3" fmla="val 1472472"/>
            <a:gd name="adj4" fmla="val 19800000"/>
            <a:gd name="adj5" fmla="val 5932"/>
          </a:avLst>
        </a:prstGeom>
        <a:solidFill>
          <a:srgbClr val="990099"/>
        </a:solidFill>
        <a:ln>
          <a:noFill/>
        </a:ln>
        <a:effectLst/>
      </dsp:spPr>
      <dsp:style>
        <a:lnRef idx="0">
          <a:scrgbClr r="0" g="0" b="0"/>
        </a:lnRef>
        <a:fillRef idx="1">
          <a:scrgbClr r="0" g="0" b="0"/>
        </a:fillRef>
        <a:effectRef idx="0">
          <a:scrgbClr r="0" g="0" b="0"/>
        </a:effectRef>
        <a:fontRef idx="minor">
          <a:schemeClr val="lt1"/>
        </a:fontRef>
      </dsp:style>
    </dsp:sp>
    <dsp:sp modelId="{4F1BC0FD-3ECA-4DAB-A63C-8A032F99F5F1}">
      <dsp:nvSpPr>
        <dsp:cNvPr id="0" name=""/>
        <dsp:cNvSpPr/>
      </dsp:nvSpPr>
      <dsp:spPr>
        <a:xfrm>
          <a:off x="1316151" y="219667"/>
          <a:ext cx="4953849" cy="4953849"/>
        </a:xfrm>
        <a:prstGeom prst="circularArrow">
          <a:avLst>
            <a:gd name="adj1" fmla="val 5085"/>
            <a:gd name="adj2" fmla="val 327528"/>
            <a:gd name="adj3" fmla="val 5072221"/>
            <a:gd name="adj4" fmla="val 1800000"/>
            <a:gd name="adj5" fmla="val 5932"/>
          </a:avLst>
        </a:prstGeom>
        <a:solidFill>
          <a:srgbClr val="FF33CC"/>
        </a:solidFill>
        <a:ln>
          <a:noFill/>
        </a:ln>
        <a:effectLst/>
      </dsp:spPr>
      <dsp:style>
        <a:lnRef idx="0">
          <a:scrgbClr r="0" g="0" b="0"/>
        </a:lnRef>
        <a:fillRef idx="1">
          <a:scrgbClr r="0" g="0" b="0"/>
        </a:fillRef>
        <a:effectRef idx="0">
          <a:scrgbClr r="0" g="0" b="0"/>
        </a:effectRef>
        <a:fontRef idx="minor">
          <a:schemeClr val="lt1"/>
        </a:fontRef>
      </dsp:style>
    </dsp:sp>
    <dsp:sp modelId="{BFDAD325-F883-489B-A2C7-F05CFCD04424}">
      <dsp:nvSpPr>
        <dsp:cNvPr id="0" name=""/>
        <dsp:cNvSpPr/>
      </dsp:nvSpPr>
      <dsp:spPr>
        <a:xfrm>
          <a:off x="1213482" y="219689"/>
          <a:ext cx="4953849" cy="4953849"/>
        </a:xfrm>
        <a:prstGeom prst="circularArrow">
          <a:avLst>
            <a:gd name="adj1" fmla="val 5085"/>
            <a:gd name="adj2" fmla="val 327528"/>
            <a:gd name="adj3" fmla="val 8672472"/>
            <a:gd name="adj4" fmla="val 5400251"/>
            <a:gd name="adj5" fmla="val 5932"/>
          </a:avLst>
        </a:prstGeom>
        <a:solidFill>
          <a:srgbClr val="FF33CC"/>
        </a:solidFill>
        <a:ln>
          <a:noFill/>
        </a:ln>
        <a:effectLst/>
      </dsp:spPr>
      <dsp:style>
        <a:lnRef idx="0">
          <a:scrgbClr r="0" g="0" b="0"/>
        </a:lnRef>
        <a:fillRef idx="1">
          <a:scrgbClr r="0" g="0" b="0"/>
        </a:fillRef>
        <a:effectRef idx="0">
          <a:scrgbClr r="0" g="0" b="0"/>
        </a:effectRef>
        <a:fontRef idx="minor">
          <a:schemeClr val="lt1"/>
        </a:fontRef>
      </dsp:style>
    </dsp:sp>
    <dsp:sp modelId="{EC7847A0-5714-403B-A2D9-A7BE4317521D}">
      <dsp:nvSpPr>
        <dsp:cNvPr id="0" name=""/>
        <dsp:cNvSpPr/>
      </dsp:nvSpPr>
      <dsp:spPr>
        <a:xfrm>
          <a:off x="1161005" y="128903"/>
          <a:ext cx="4953849" cy="4953849"/>
        </a:xfrm>
        <a:prstGeom prst="circularArrow">
          <a:avLst>
            <a:gd name="adj1" fmla="val 5085"/>
            <a:gd name="adj2" fmla="val 327528"/>
            <a:gd name="adj3" fmla="val 12272472"/>
            <a:gd name="adj4" fmla="val 9000000"/>
            <a:gd name="adj5" fmla="val 5932"/>
          </a:avLst>
        </a:prstGeom>
        <a:solidFill>
          <a:srgbClr val="FF33CC"/>
        </a:solidFill>
        <a:ln>
          <a:noFill/>
        </a:ln>
        <a:effectLst/>
      </dsp:spPr>
      <dsp:style>
        <a:lnRef idx="0">
          <a:scrgbClr r="0" g="0" b="0"/>
        </a:lnRef>
        <a:fillRef idx="1">
          <a:scrgbClr r="0" g="0" b="0"/>
        </a:fillRef>
        <a:effectRef idx="0">
          <a:scrgbClr r="0" g="0" b="0"/>
        </a:effectRef>
        <a:fontRef idx="minor">
          <a:schemeClr val="lt1"/>
        </a:fontRef>
      </dsp:style>
    </dsp:sp>
    <dsp:sp modelId="{D39BE67E-B8B1-4C63-99CC-75C9D1A7DB29}">
      <dsp:nvSpPr>
        <dsp:cNvPr id="0" name=""/>
        <dsp:cNvSpPr/>
      </dsp:nvSpPr>
      <dsp:spPr>
        <a:xfrm>
          <a:off x="1198715" y="82375"/>
          <a:ext cx="4953849" cy="4953849"/>
        </a:xfrm>
        <a:prstGeom prst="circularArrow">
          <a:avLst>
            <a:gd name="adj1" fmla="val 5085"/>
            <a:gd name="adj2" fmla="val 327528"/>
            <a:gd name="adj3" fmla="val 15872221"/>
            <a:gd name="adj4" fmla="val 12600000"/>
            <a:gd name="adj5" fmla="val 5932"/>
          </a:avLst>
        </a:prstGeom>
        <a:solidFill>
          <a:srgbClr val="990099"/>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97664-2BB4-446B-87BE-6A3041E4C4F0}">
      <dsp:nvSpPr>
        <dsp:cNvPr id="0" name=""/>
        <dsp:cNvSpPr/>
      </dsp:nvSpPr>
      <dsp:spPr>
        <a:xfrm>
          <a:off x="0" y="1219199"/>
          <a:ext cx="7890606" cy="162560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8A68C7-4661-497F-9662-94FFA9C824C8}">
      <dsp:nvSpPr>
        <dsp:cNvPr id="0" name=""/>
        <dsp:cNvSpPr/>
      </dsp:nvSpPr>
      <dsp:spPr>
        <a:xfrm>
          <a:off x="3120" y="0"/>
          <a:ext cx="136448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ES" sz="2000" kern="1200" dirty="0"/>
            <a:t>Oct-Dic 2016</a:t>
          </a:r>
        </a:p>
      </dsp:txBody>
      <dsp:txXfrm>
        <a:off x="3120" y="0"/>
        <a:ext cx="1364481" cy="1625600"/>
      </dsp:txXfrm>
    </dsp:sp>
    <dsp:sp modelId="{799C6451-EE69-4AEC-B7A4-46017FE844C5}">
      <dsp:nvSpPr>
        <dsp:cNvPr id="0" name=""/>
        <dsp:cNvSpPr/>
      </dsp:nvSpPr>
      <dsp:spPr>
        <a:xfrm>
          <a:off x="482161" y="1828800"/>
          <a:ext cx="406400" cy="40640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E8D939-EECC-48DC-9597-80824818DAB6}">
      <dsp:nvSpPr>
        <dsp:cNvPr id="0" name=""/>
        <dsp:cNvSpPr/>
      </dsp:nvSpPr>
      <dsp:spPr>
        <a:xfrm>
          <a:off x="1435826" y="2438399"/>
          <a:ext cx="136448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S" sz="2000" kern="1200" dirty="0"/>
            <a:t>Ene-Jun 2017</a:t>
          </a:r>
        </a:p>
      </dsp:txBody>
      <dsp:txXfrm>
        <a:off x="1435826" y="2438399"/>
        <a:ext cx="1364481" cy="1625600"/>
      </dsp:txXfrm>
    </dsp:sp>
    <dsp:sp modelId="{17EBB57B-53D4-4DDB-8F04-5EF2CBD24ED2}">
      <dsp:nvSpPr>
        <dsp:cNvPr id="0" name=""/>
        <dsp:cNvSpPr/>
      </dsp:nvSpPr>
      <dsp:spPr>
        <a:xfrm>
          <a:off x="1914867" y="1828800"/>
          <a:ext cx="406400" cy="40640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BA2E7E-52AB-413F-941F-06123E0F5CF1}">
      <dsp:nvSpPr>
        <dsp:cNvPr id="0" name=""/>
        <dsp:cNvSpPr/>
      </dsp:nvSpPr>
      <dsp:spPr>
        <a:xfrm>
          <a:off x="2868531" y="0"/>
          <a:ext cx="136448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ES" sz="2000" kern="1200" dirty="0"/>
            <a:t>Jul-Dic</a:t>
          </a:r>
        </a:p>
        <a:p>
          <a:pPr lvl="0" algn="ctr" defTabSz="889000">
            <a:lnSpc>
              <a:spcPct val="90000"/>
            </a:lnSpc>
            <a:spcBef>
              <a:spcPct val="0"/>
            </a:spcBef>
            <a:spcAft>
              <a:spcPct val="35000"/>
            </a:spcAft>
          </a:pPr>
          <a:r>
            <a:rPr lang="es-ES" sz="2000" kern="1200" dirty="0"/>
            <a:t>2017</a:t>
          </a:r>
        </a:p>
      </dsp:txBody>
      <dsp:txXfrm>
        <a:off x="2868531" y="0"/>
        <a:ext cx="1364481" cy="1625600"/>
      </dsp:txXfrm>
    </dsp:sp>
    <dsp:sp modelId="{04AA0533-738F-41C5-A15F-66D3AD49D7DF}">
      <dsp:nvSpPr>
        <dsp:cNvPr id="0" name=""/>
        <dsp:cNvSpPr/>
      </dsp:nvSpPr>
      <dsp:spPr>
        <a:xfrm>
          <a:off x="3347572" y="1828800"/>
          <a:ext cx="406400" cy="40640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8AA29F-72C3-4377-8C7D-FC9527CA6BEB}">
      <dsp:nvSpPr>
        <dsp:cNvPr id="0" name=""/>
        <dsp:cNvSpPr/>
      </dsp:nvSpPr>
      <dsp:spPr>
        <a:xfrm>
          <a:off x="4301237" y="2438399"/>
          <a:ext cx="136448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s-ES" sz="2000" kern="1200" dirty="0"/>
            <a:t>Ene-Jun 2018</a:t>
          </a:r>
        </a:p>
      </dsp:txBody>
      <dsp:txXfrm>
        <a:off x="4301237" y="2438399"/>
        <a:ext cx="1364481" cy="1625600"/>
      </dsp:txXfrm>
    </dsp:sp>
    <dsp:sp modelId="{BB82F113-2B60-4260-8AF7-33A12C92F63B}">
      <dsp:nvSpPr>
        <dsp:cNvPr id="0" name=""/>
        <dsp:cNvSpPr/>
      </dsp:nvSpPr>
      <dsp:spPr>
        <a:xfrm>
          <a:off x="4780278" y="1828800"/>
          <a:ext cx="406400" cy="406400"/>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717657-A705-4C1B-9E84-2EE64EA21C8D}">
      <dsp:nvSpPr>
        <dsp:cNvPr id="0" name=""/>
        <dsp:cNvSpPr/>
      </dsp:nvSpPr>
      <dsp:spPr>
        <a:xfrm>
          <a:off x="5733943" y="0"/>
          <a:ext cx="136448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a:lnSpc>
              <a:spcPct val="90000"/>
            </a:lnSpc>
            <a:spcBef>
              <a:spcPct val="0"/>
            </a:spcBef>
            <a:spcAft>
              <a:spcPct val="35000"/>
            </a:spcAft>
          </a:pPr>
          <a:r>
            <a:rPr lang="es-ES" sz="2000" kern="1200" dirty="0"/>
            <a:t>Jul- Dic 2018</a:t>
          </a:r>
        </a:p>
      </dsp:txBody>
      <dsp:txXfrm>
        <a:off x="5733943" y="0"/>
        <a:ext cx="1364481" cy="1625600"/>
      </dsp:txXfrm>
    </dsp:sp>
    <dsp:sp modelId="{3BCBDEC0-9A6A-4968-804A-09F0901FA0AB}">
      <dsp:nvSpPr>
        <dsp:cNvPr id="0" name=""/>
        <dsp:cNvSpPr/>
      </dsp:nvSpPr>
      <dsp:spPr>
        <a:xfrm>
          <a:off x="6212983" y="1828800"/>
          <a:ext cx="406400" cy="406400"/>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022F7-6584-48E8-B341-F98331D1EC70}">
      <dsp:nvSpPr>
        <dsp:cNvPr id="0" name=""/>
        <dsp:cNvSpPr/>
      </dsp:nvSpPr>
      <dsp:spPr>
        <a:xfrm>
          <a:off x="1571367" y="278616"/>
          <a:ext cx="3756620" cy="3756620"/>
        </a:xfrm>
        <a:prstGeom prst="pie">
          <a:avLst>
            <a:gd name="adj1" fmla="val 16200000"/>
            <a:gd name="adj2" fmla="val 0"/>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711200">
            <a:lnSpc>
              <a:spcPct val="90000"/>
            </a:lnSpc>
            <a:spcBef>
              <a:spcPct val="0"/>
            </a:spcBef>
            <a:spcAft>
              <a:spcPct val="35000"/>
            </a:spcAft>
          </a:pPr>
          <a:r>
            <a:rPr lang="es-ES" sz="1600" kern="1200" dirty="0"/>
            <a:t>Instituciones académicas</a:t>
          </a:r>
        </a:p>
      </dsp:txBody>
      <dsp:txXfrm>
        <a:off x="3492610" y="973590"/>
        <a:ext cx="1386371" cy="1118041"/>
      </dsp:txXfrm>
    </dsp:sp>
    <dsp:sp modelId="{136A506E-B083-4EAB-9724-B9F894782E26}">
      <dsp:nvSpPr>
        <dsp:cNvPr id="0" name=""/>
        <dsp:cNvSpPr/>
      </dsp:nvSpPr>
      <dsp:spPr>
        <a:xfrm>
          <a:off x="1611966" y="486480"/>
          <a:ext cx="3756620" cy="3756620"/>
        </a:xfrm>
        <a:prstGeom prst="pie">
          <a:avLst>
            <a:gd name="adj1" fmla="val 0"/>
            <a:gd name="adj2" fmla="val 5400000"/>
          </a:avLst>
        </a:prstGeom>
        <a:solidFill>
          <a:schemeClr val="accent2">
            <a:hueOff val="-2541693"/>
            <a:satOff val="-20451"/>
            <a:lumOff val="803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a:t>Organizaciones civiles y sociales</a:t>
          </a:r>
        </a:p>
      </dsp:txBody>
      <dsp:txXfrm>
        <a:off x="3557358" y="2431873"/>
        <a:ext cx="1386371" cy="1118041"/>
      </dsp:txXfrm>
    </dsp:sp>
    <dsp:sp modelId="{F623E54F-C739-4D36-A10A-2875169F8EF9}">
      <dsp:nvSpPr>
        <dsp:cNvPr id="0" name=""/>
        <dsp:cNvSpPr/>
      </dsp:nvSpPr>
      <dsp:spPr>
        <a:xfrm>
          <a:off x="1342841" y="448651"/>
          <a:ext cx="3756620" cy="3756620"/>
        </a:xfrm>
        <a:prstGeom prst="pie">
          <a:avLst>
            <a:gd name="adj1" fmla="val 5400000"/>
            <a:gd name="adj2" fmla="val 10800000"/>
          </a:avLst>
        </a:prstGeom>
        <a:solidFill>
          <a:schemeClr val="accent2">
            <a:hueOff val="-5083385"/>
            <a:satOff val="-40901"/>
            <a:lumOff val="1607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b="1" kern="1200" dirty="0"/>
            <a:t>Organismos internacionales de derechos humanos </a:t>
          </a:r>
        </a:p>
      </dsp:txBody>
      <dsp:txXfrm>
        <a:off x="1767697" y="2394044"/>
        <a:ext cx="1386371" cy="1118041"/>
      </dsp:txXfrm>
    </dsp:sp>
    <dsp:sp modelId="{4E725265-B188-4797-A50B-D2DD4BF9B4C9}">
      <dsp:nvSpPr>
        <dsp:cNvPr id="0" name=""/>
        <dsp:cNvSpPr/>
      </dsp:nvSpPr>
      <dsp:spPr>
        <a:xfrm>
          <a:off x="1331121" y="261421"/>
          <a:ext cx="3756620" cy="3756620"/>
        </a:xfrm>
        <a:prstGeom prst="pie">
          <a:avLst>
            <a:gd name="adj1" fmla="val 10800000"/>
            <a:gd name="adj2" fmla="val 16200000"/>
          </a:avLst>
        </a:prstGeom>
        <a:solidFill>
          <a:schemeClr val="accent2">
            <a:hueOff val="-7625077"/>
            <a:satOff val="-61352"/>
            <a:lumOff val="2411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S" sz="1000" b="0" kern="1200" dirty="0"/>
            <a:t>Instancias del ejecutoras del Programa (dependencias, órganos desconcentrados, organismos descentralizados, órganos autónomos y  alcaldías)</a:t>
          </a:r>
        </a:p>
      </dsp:txBody>
      <dsp:txXfrm>
        <a:off x="1755976" y="954607"/>
        <a:ext cx="1386371" cy="11180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2E868-5BE1-406A-9D21-610076DC408D}">
      <dsp:nvSpPr>
        <dsp:cNvPr id="0" name=""/>
        <dsp:cNvSpPr/>
      </dsp:nvSpPr>
      <dsp:spPr>
        <a:xfrm>
          <a:off x="2976800" y="168127"/>
          <a:ext cx="1859037" cy="1208374"/>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a:t>I. Apoyar y respaldar la comunicación interna respecto de la relevancia de los EP, los requerimientos de decisión de sus participantes y la modificación de los marcos de política, </a:t>
          </a:r>
        </a:p>
      </dsp:txBody>
      <dsp:txXfrm>
        <a:off x="3035788" y="227115"/>
        <a:ext cx="1741061" cy="1090398"/>
      </dsp:txXfrm>
    </dsp:sp>
    <dsp:sp modelId="{4B536290-A777-4D9A-B136-7CBDCFF98DE6}">
      <dsp:nvSpPr>
        <dsp:cNvPr id="0" name=""/>
        <dsp:cNvSpPr/>
      </dsp:nvSpPr>
      <dsp:spPr>
        <a:xfrm>
          <a:off x="2094523" y="918631"/>
          <a:ext cx="3990396" cy="3990396"/>
        </a:xfrm>
        <a:custGeom>
          <a:avLst/>
          <a:gdLst/>
          <a:ahLst/>
          <a:cxnLst/>
          <a:rect l="0" t="0" r="0" b="0"/>
          <a:pathLst>
            <a:path>
              <a:moveTo>
                <a:pt x="2751109" y="148738"/>
              </a:moveTo>
              <a:arcTo wR="1995198" hR="1995198" stAng="17535805" swAng="1807229"/>
            </a:path>
          </a:pathLst>
        </a:custGeom>
        <a:noFill/>
        <a:ln w="635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3A55C5F-2755-42BD-96B4-FEBCDCBF7F96}">
      <dsp:nvSpPr>
        <dsp:cNvPr id="0" name=""/>
        <dsp:cNvSpPr/>
      </dsp:nvSpPr>
      <dsp:spPr>
        <a:xfrm>
          <a:off x="4633211" y="1704416"/>
          <a:ext cx="2451549" cy="1666831"/>
        </a:xfrm>
        <a:prstGeom prst="roundRect">
          <a:avLst/>
        </a:prstGeom>
        <a:solidFill>
          <a:schemeClr val="accent2">
            <a:hueOff val="-2541693"/>
            <a:satOff val="-20451"/>
            <a:lumOff val="803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es-MX" sz="900" b="1" kern="1200" dirty="0"/>
            <a:t>II. Asegurar que las y los enlaces nombrados para cada EP tengan capacidad de decisión y conocimiento de la administración pública, esto es Directores/as Generales o Directores/as de Área, </a:t>
          </a:r>
        </a:p>
      </dsp:txBody>
      <dsp:txXfrm>
        <a:off x="4714579" y="1785784"/>
        <a:ext cx="2288813" cy="1504095"/>
      </dsp:txXfrm>
    </dsp:sp>
    <dsp:sp modelId="{CC645EF8-A07A-4CD1-94C9-3175E39F2A4B}">
      <dsp:nvSpPr>
        <dsp:cNvPr id="0" name=""/>
        <dsp:cNvSpPr/>
      </dsp:nvSpPr>
      <dsp:spPr>
        <a:xfrm>
          <a:off x="1985070" y="325655"/>
          <a:ext cx="3990396" cy="3990396"/>
        </a:xfrm>
        <a:custGeom>
          <a:avLst/>
          <a:gdLst/>
          <a:ahLst/>
          <a:cxnLst/>
          <a:rect l="0" t="0" r="0" b="0"/>
          <a:pathLst>
            <a:path>
              <a:moveTo>
                <a:pt x="3685421" y="3055369"/>
              </a:moveTo>
              <a:arcTo wR="1995198" hR="1995198" stAng="1925849" swAng="1973904"/>
            </a:path>
          </a:pathLst>
        </a:custGeom>
        <a:noFill/>
        <a:ln w="6350" cap="flat" cmpd="sng" algn="ctr">
          <a:solidFill>
            <a:schemeClr val="accent2">
              <a:hueOff val="-2541693"/>
              <a:satOff val="-20451"/>
              <a:lumOff val="8039"/>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BD0750E-6CF6-43E4-A778-3A67D4ED7048}">
      <dsp:nvSpPr>
        <dsp:cNvPr id="0" name=""/>
        <dsp:cNvSpPr/>
      </dsp:nvSpPr>
      <dsp:spPr>
        <a:xfrm>
          <a:off x="2954114" y="3664474"/>
          <a:ext cx="1859037" cy="1460646"/>
        </a:xfrm>
        <a:prstGeom prst="roundRect">
          <a:avLst/>
        </a:prstGeom>
        <a:solidFill>
          <a:schemeClr val="accent2">
            <a:hueOff val="-5083385"/>
            <a:satOff val="-40901"/>
            <a:lumOff val="1607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s-MX" sz="800" b="1" kern="1200" dirty="0"/>
            <a:t>III. Garantizar la participación de las y los servidores públicos, a través del compromiso por escrito del Jefe o Jefa Delegacional al inicio de su Administración o en su defecto por Circular emitida por Oficialía Mayor, </a:t>
          </a:r>
        </a:p>
      </dsp:txBody>
      <dsp:txXfrm>
        <a:off x="3025417" y="3735777"/>
        <a:ext cx="1716431" cy="1318040"/>
      </dsp:txXfrm>
    </dsp:sp>
    <dsp:sp modelId="{53494EA0-9D72-483C-B4C5-0330B0F644BD}">
      <dsp:nvSpPr>
        <dsp:cNvPr id="0" name=""/>
        <dsp:cNvSpPr/>
      </dsp:nvSpPr>
      <dsp:spPr>
        <a:xfrm>
          <a:off x="1796606" y="350821"/>
          <a:ext cx="3990396" cy="3990396"/>
        </a:xfrm>
        <a:custGeom>
          <a:avLst/>
          <a:gdLst/>
          <a:ahLst/>
          <a:cxnLst/>
          <a:rect l="0" t="0" r="0" b="0"/>
          <a:pathLst>
            <a:path>
              <a:moveTo>
                <a:pt x="1144650" y="3800021"/>
              </a:moveTo>
              <a:arcTo wR="1995198" hR="1995198" stAng="6913968" swAng="2450800"/>
            </a:path>
          </a:pathLst>
        </a:custGeom>
        <a:noFill/>
        <a:ln w="6350" cap="flat" cmpd="sng" algn="ctr">
          <a:solidFill>
            <a:schemeClr val="accent2">
              <a:hueOff val="-5083385"/>
              <a:satOff val="-40901"/>
              <a:lumOff val="16079"/>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567CBE7-7740-4554-A5C8-A9606A2FF768}">
      <dsp:nvSpPr>
        <dsp:cNvPr id="0" name=""/>
        <dsp:cNvSpPr/>
      </dsp:nvSpPr>
      <dsp:spPr>
        <a:xfrm>
          <a:off x="939070" y="1933645"/>
          <a:ext cx="1859037" cy="1208374"/>
        </a:xfrm>
        <a:prstGeom prst="roundRect">
          <a:avLst/>
        </a:prstGeom>
        <a:solidFill>
          <a:schemeClr val="accent2">
            <a:hueOff val="-7625077"/>
            <a:satOff val="-61352"/>
            <a:lumOff val="2411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b="1" kern="1200" dirty="0"/>
            <a:t>IV. Promover Esquemas de gestión de la información respectiva a los entes públicos, acordada en cada EP, </a:t>
          </a:r>
        </a:p>
      </dsp:txBody>
      <dsp:txXfrm>
        <a:off x="998058" y="1992633"/>
        <a:ext cx="1741061" cy="1090398"/>
      </dsp:txXfrm>
    </dsp:sp>
    <dsp:sp modelId="{D7741EA7-9DF0-432B-9E71-052CEE15780F}">
      <dsp:nvSpPr>
        <dsp:cNvPr id="0" name=""/>
        <dsp:cNvSpPr/>
      </dsp:nvSpPr>
      <dsp:spPr>
        <a:xfrm>
          <a:off x="1735162" y="862928"/>
          <a:ext cx="3990396" cy="3990396"/>
        </a:xfrm>
        <a:custGeom>
          <a:avLst/>
          <a:gdLst/>
          <a:ahLst/>
          <a:cxnLst/>
          <a:rect l="0" t="0" r="0" b="0"/>
          <a:pathLst>
            <a:path>
              <a:moveTo>
                <a:pt x="233502" y="1058585"/>
              </a:moveTo>
              <a:arcTo wR="1995198" hR="1995198" stAng="12479853" swAng="2365087"/>
            </a:path>
          </a:pathLst>
        </a:custGeom>
        <a:noFill/>
        <a:ln w="6350" cap="flat" cmpd="sng" algn="ctr">
          <a:solidFill>
            <a:schemeClr val="accent2">
              <a:hueOff val="-7625077"/>
              <a:satOff val="-61352"/>
              <a:lumOff val="24118"/>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97DEC4-E5D2-446C-96D7-8B79834BB7D5}">
      <dsp:nvSpPr>
        <dsp:cNvPr id="0" name=""/>
        <dsp:cNvSpPr/>
      </dsp:nvSpPr>
      <dsp:spPr>
        <a:xfrm>
          <a:off x="277877" y="0"/>
          <a:ext cx="5771452" cy="5771452"/>
        </a:xfrm>
        <a:prstGeom prst="diamond">
          <a:avLst/>
        </a:prstGeom>
        <a:solidFill>
          <a:schemeClr val="accent2">
            <a:tint val="40000"/>
            <a:hueOff val="0"/>
            <a:satOff val="0"/>
            <a:lumOff val="0"/>
            <a:alphaOff val="0"/>
          </a:schemeClr>
        </a:soli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1">
          <a:scrgbClr r="0" g="0" b="0"/>
        </a:fillRef>
        <a:effectRef idx="1">
          <a:scrgbClr r="0" g="0" b="0"/>
        </a:effectRef>
        <a:fontRef idx="minor"/>
      </dsp:style>
    </dsp:sp>
    <dsp:sp modelId="{6876F17A-06CF-417D-B511-980EE1E95162}">
      <dsp:nvSpPr>
        <dsp:cNvPr id="0" name=""/>
        <dsp:cNvSpPr/>
      </dsp:nvSpPr>
      <dsp:spPr>
        <a:xfrm>
          <a:off x="970451" y="548287"/>
          <a:ext cx="2250866" cy="2250866"/>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solidFill>
                <a:schemeClr val="tx1">
                  <a:lumMod val="50000"/>
                  <a:lumOff val="50000"/>
                </a:schemeClr>
              </a:solidFill>
            </a:rPr>
            <a:t>Designar mediante oficio suscrito por la persona titular de la Instancia Ejecutora, un enlace que les represente en el espacio de participación </a:t>
          </a:r>
        </a:p>
      </dsp:txBody>
      <dsp:txXfrm>
        <a:off x="1080329" y="658165"/>
        <a:ext cx="2031110" cy="2031110"/>
      </dsp:txXfrm>
    </dsp:sp>
    <dsp:sp modelId="{5D036A4D-4FBB-4732-A719-EB75122B24FA}">
      <dsp:nvSpPr>
        <dsp:cNvPr id="0" name=""/>
        <dsp:cNvSpPr/>
      </dsp:nvSpPr>
      <dsp:spPr>
        <a:xfrm>
          <a:off x="3394461" y="548287"/>
          <a:ext cx="2250866" cy="2250866"/>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solidFill>
                <a:schemeClr val="tx1">
                  <a:lumMod val="50000"/>
                  <a:lumOff val="50000"/>
                </a:schemeClr>
              </a:solidFill>
            </a:rPr>
            <a:t>Facilitar locaciones que sirvan de sede para las reuniones de cada Espacio de Participación</a:t>
          </a:r>
        </a:p>
      </dsp:txBody>
      <dsp:txXfrm>
        <a:off x="3504339" y="658165"/>
        <a:ext cx="2031110" cy="2031110"/>
      </dsp:txXfrm>
    </dsp:sp>
    <dsp:sp modelId="{DCDBEF63-CE67-4A92-908B-AD4C4D9DE71C}">
      <dsp:nvSpPr>
        <dsp:cNvPr id="0" name=""/>
        <dsp:cNvSpPr/>
      </dsp:nvSpPr>
      <dsp:spPr>
        <a:xfrm>
          <a:off x="970451" y="2972297"/>
          <a:ext cx="2250866" cy="2250866"/>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solidFill>
                <a:schemeClr val="tx1">
                  <a:lumMod val="75000"/>
                  <a:lumOff val="25000"/>
                </a:schemeClr>
              </a:solidFill>
            </a:rPr>
            <a:t>Formar parte de las Coordinaciones Colegiadas </a:t>
          </a:r>
        </a:p>
      </dsp:txBody>
      <dsp:txXfrm>
        <a:off x="1080329" y="3082175"/>
        <a:ext cx="2031110" cy="2031110"/>
      </dsp:txXfrm>
    </dsp:sp>
    <dsp:sp modelId="{EEC94D28-1064-4C46-9A30-F4AA7C2517B7}">
      <dsp:nvSpPr>
        <dsp:cNvPr id="0" name=""/>
        <dsp:cNvSpPr/>
      </dsp:nvSpPr>
      <dsp:spPr>
        <a:xfrm>
          <a:off x="3394461" y="2972297"/>
          <a:ext cx="2250866" cy="2250866"/>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outerShdw blurRad="225425" dist="50800" dir="5220000" algn="ctr" rotWithShape="0">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MX" sz="1300" kern="1200" dirty="0">
              <a:solidFill>
                <a:schemeClr val="tx1">
                  <a:lumMod val="50000"/>
                  <a:lumOff val="50000"/>
                </a:schemeClr>
              </a:solidFill>
            </a:rPr>
            <a:t>Adoptar las observaciones, sugerencias, opiniones  y recomendaciones realizadas en el Espacio de Participación para el mejoramiento de la  implementación de las estrategias contenidas en el plan de trabajo</a:t>
          </a:r>
        </a:p>
      </dsp:txBody>
      <dsp:txXfrm>
        <a:off x="3504339" y="3082175"/>
        <a:ext cx="2031110" cy="2031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06DB1-869A-42CD-AB6A-9AC05F3F596D}">
      <dsp:nvSpPr>
        <dsp:cNvPr id="0" name=""/>
        <dsp:cNvSpPr/>
      </dsp:nvSpPr>
      <dsp:spPr>
        <a:xfrm>
          <a:off x="1404332" y="0"/>
          <a:ext cx="5401340" cy="5401340"/>
        </a:xfrm>
        <a:prstGeom prst="diamond">
          <a:avLst/>
        </a:prstGeom>
        <a:solidFill>
          <a:schemeClr val="accent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0F94BC58-F936-45AC-BBFE-2C4893D24F85}">
      <dsp:nvSpPr>
        <dsp:cNvPr id="0" name=""/>
        <dsp:cNvSpPr/>
      </dsp:nvSpPr>
      <dsp:spPr>
        <a:xfrm>
          <a:off x="1917460" y="513127"/>
          <a:ext cx="2106522" cy="2106522"/>
        </a:xfrm>
        <a:prstGeom prst="round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kern="1200" dirty="0"/>
            <a:t>Proporcionar información de los avances de la implementación del Programa en los tiempos y formatos definidos</a:t>
          </a:r>
        </a:p>
      </dsp:txBody>
      <dsp:txXfrm>
        <a:off x="2020292" y="615959"/>
        <a:ext cx="1900858" cy="1900858"/>
      </dsp:txXfrm>
    </dsp:sp>
    <dsp:sp modelId="{64D9335C-5A2A-44F3-8E51-99116490ADFF}">
      <dsp:nvSpPr>
        <dsp:cNvPr id="0" name=""/>
        <dsp:cNvSpPr/>
      </dsp:nvSpPr>
      <dsp:spPr>
        <a:xfrm>
          <a:off x="4186023" y="513127"/>
          <a:ext cx="2106522" cy="2106522"/>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kern="1200" dirty="0"/>
            <a:t>Garantizar que sus enlaces construyan un diálogo respetuoso y propositivo con las demás personas integrantes del Espacio de Participación</a:t>
          </a:r>
          <a:endParaRPr lang="es-MX" sz="1500" kern="1200" dirty="0"/>
        </a:p>
      </dsp:txBody>
      <dsp:txXfrm>
        <a:off x="4288855" y="615959"/>
        <a:ext cx="1900858" cy="1900858"/>
      </dsp:txXfrm>
    </dsp:sp>
    <dsp:sp modelId="{B2C41215-6104-449D-8345-04F75FFBBEC6}">
      <dsp:nvSpPr>
        <dsp:cNvPr id="0" name=""/>
        <dsp:cNvSpPr/>
      </dsp:nvSpPr>
      <dsp:spPr>
        <a:xfrm>
          <a:off x="1917460" y="2781690"/>
          <a:ext cx="2106522" cy="2106522"/>
        </a:xfrm>
        <a:prstGeom prst="round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kern="1200" dirty="0"/>
            <a:t>Cumplir con los acuerdos generados en el Espacio de Participación de forma oportuna  </a:t>
          </a:r>
          <a:endParaRPr lang="es-MX" sz="1500" kern="1200" dirty="0"/>
        </a:p>
      </dsp:txBody>
      <dsp:txXfrm>
        <a:off x="2020292" y="2884522"/>
        <a:ext cx="1900858" cy="1900858"/>
      </dsp:txXfrm>
    </dsp:sp>
    <dsp:sp modelId="{9A48B0BC-DC92-432E-85A6-C3302E3CDE42}">
      <dsp:nvSpPr>
        <dsp:cNvPr id="0" name=""/>
        <dsp:cNvSpPr/>
      </dsp:nvSpPr>
      <dsp:spPr>
        <a:xfrm>
          <a:off x="4186023" y="2781690"/>
          <a:ext cx="2106522" cy="2106522"/>
        </a:xfrm>
        <a:prstGeom prst="round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kern="1200" dirty="0"/>
            <a:t>Promover las acciones de coordinación interinstitucional necesarias para el cumplimiento de los objetivos </a:t>
          </a:r>
          <a:endParaRPr lang="es-MX" sz="1500" kern="1200" dirty="0"/>
        </a:p>
      </dsp:txBody>
      <dsp:txXfrm>
        <a:off x="4288855" y="2884522"/>
        <a:ext cx="1900858" cy="19008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444EA-A141-46CC-8ABF-4E87F2881C3E}">
      <dsp:nvSpPr>
        <dsp:cNvPr id="0" name=""/>
        <dsp:cNvSpPr/>
      </dsp:nvSpPr>
      <dsp:spPr>
        <a:xfrm>
          <a:off x="0" y="118683"/>
          <a:ext cx="3985243" cy="3985243"/>
        </a:xfrm>
        <a:prstGeom prst="pie">
          <a:avLst>
            <a:gd name="adj1" fmla="val 5400000"/>
            <a:gd name="adj2" fmla="val 162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AA2D2A7-9EB2-4681-8324-8D01ADE2A152}">
      <dsp:nvSpPr>
        <dsp:cNvPr id="0" name=""/>
        <dsp:cNvSpPr/>
      </dsp:nvSpPr>
      <dsp:spPr>
        <a:xfrm>
          <a:off x="1992621" y="2"/>
          <a:ext cx="4649450" cy="3985243"/>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outerShdw blurRad="76200" dir="18900000" sy="23000" kx="-1200000" algn="bl" rotWithShape="0">
            <a:prstClr val="black">
              <a:alpha val="2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kern="1200" dirty="0">
              <a:solidFill>
                <a:schemeClr val="tx1">
                  <a:lumMod val="50000"/>
                  <a:lumOff val="50000"/>
                </a:schemeClr>
              </a:solidFill>
            </a:rPr>
            <a:t>Ley del Programa de Derechos Humanos del Distrito Federal (GODF 30-mayo-11) expedida por la Asamblea Legislativa del Distrito Federal</a:t>
          </a:r>
          <a:endParaRPr lang="es-MX" sz="1500" kern="1200" dirty="0">
            <a:solidFill>
              <a:schemeClr val="tx1">
                <a:lumMod val="50000"/>
                <a:lumOff val="50000"/>
              </a:schemeClr>
            </a:solidFill>
          </a:endParaRPr>
        </a:p>
      </dsp:txBody>
      <dsp:txXfrm>
        <a:off x="1992621" y="2"/>
        <a:ext cx="4649450" cy="1195575"/>
      </dsp:txXfrm>
    </dsp:sp>
    <dsp:sp modelId="{419D918B-7ED1-4C34-8931-10FCE72C135C}">
      <dsp:nvSpPr>
        <dsp:cNvPr id="0" name=""/>
        <dsp:cNvSpPr/>
      </dsp:nvSpPr>
      <dsp:spPr>
        <a:xfrm>
          <a:off x="697418" y="1314258"/>
          <a:ext cx="2590405" cy="2590405"/>
        </a:xfrm>
        <a:prstGeom prst="pie">
          <a:avLst>
            <a:gd name="adj1" fmla="val 5400000"/>
            <a:gd name="adj2" fmla="val 16200000"/>
          </a:avLst>
        </a:prstGeom>
        <a:gradFill rotWithShape="0">
          <a:gsLst>
            <a:gs pos="0">
              <a:schemeClr val="accent5">
                <a:hueOff val="-3960006"/>
                <a:satOff val="-30542"/>
                <a:lumOff val="10490"/>
                <a:alphaOff val="0"/>
                <a:satMod val="103000"/>
                <a:lumMod val="102000"/>
                <a:tint val="94000"/>
              </a:schemeClr>
            </a:gs>
            <a:gs pos="50000">
              <a:schemeClr val="accent5">
                <a:hueOff val="-3960006"/>
                <a:satOff val="-30542"/>
                <a:lumOff val="10490"/>
                <a:alphaOff val="0"/>
                <a:satMod val="110000"/>
                <a:lumMod val="100000"/>
                <a:shade val="100000"/>
              </a:schemeClr>
            </a:gs>
            <a:gs pos="100000">
              <a:schemeClr val="accent5">
                <a:hueOff val="-3960006"/>
                <a:satOff val="-30542"/>
                <a:lumOff val="104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F562BAD-42C8-4DE8-B6D5-3B84685082C4}">
      <dsp:nvSpPr>
        <dsp:cNvPr id="0" name=""/>
        <dsp:cNvSpPr/>
      </dsp:nvSpPr>
      <dsp:spPr>
        <a:xfrm>
          <a:off x="1992621" y="1314258"/>
          <a:ext cx="4649450" cy="2590405"/>
        </a:xfrm>
        <a:prstGeom prst="rect">
          <a:avLst/>
        </a:prstGeom>
        <a:solidFill>
          <a:schemeClr val="lt1">
            <a:alpha val="90000"/>
            <a:hueOff val="0"/>
            <a:satOff val="0"/>
            <a:lumOff val="0"/>
            <a:alphaOff val="0"/>
          </a:schemeClr>
        </a:solidFill>
        <a:ln w="6350" cap="flat" cmpd="sng" algn="ctr">
          <a:solidFill>
            <a:schemeClr val="accent5">
              <a:hueOff val="-3960006"/>
              <a:satOff val="-30542"/>
              <a:lumOff val="1049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kern="1200" dirty="0">
              <a:solidFill>
                <a:schemeClr val="tx1">
                  <a:lumMod val="50000"/>
                  <a:lumOff val="50000"/>
                </a:schemeClr>
              </a:solidFill>
            </a:rPr>
            <a:t>Reglamento del Mecanismo de Seguimiento y Evaluación del PDHDF (GODF 23-noviembre-11) expedido por el Comité de Seguimiento y Evaluación del PDHDF </a:t>
          </a:r>
          <a:endParaRPr lang="es-MX" sz="1500" kern="1200" dirty="0">
            <a:solidFill>
              <a:schemeClr val="tx1">
                <a:lumMod val="50000"/>
                <a:lumOff val="50000"/>
              </a:schemeClr>
            </a:solidFill>
          </a:endParaRPr>
        </a:p>
      </dsp:txBody>
      <dsp:txXfrm>
        <a:off x="1992621" y="1314258"/>
        <a:ext cx="4649450" cy="1195571"/>
      </dsp:txXfrm>
    </dsp:sp>
    <dsp:sp modelId="{51E9B1CE-68A6-4818-857D-1418EDA8D094}">
      <dsp:nvSpPr>
        <dsp:cNvPr id="0" name=""/>
        <dsp:cNvSpPr/>
      </dsp:nvSpPr>
      <dsp:spPr>
        <a:xfrm>
          <a:off x="1394835" y="2509830"/>
          <a:ext cx="1195571" cy="1195571"/>
        </a:xfrm>
        <a:prstGeom prst="pie">
          <a:avLst>
            <a:gd name="adj1" fmla="val 5400000"/>
            <a:gd name="adj2" fmla="val 16200000"/>
          </a:avLst>
        </a:prstGeom>
        <a:gradFill rotWithShape="0">
          <a:gsLst>
            <a:gs pos="0">
              <a:schemeClr val="accent5">
                <a:hueOff val="-7920012"/>
                <a:satOff val="-61084"/>
                <a:lumOff val="20980"/>
                <a:alphaOff val="0"/>
                <a:satMod val="103000"/>
                <a:lumMod val="102000"/>
                <a:tint val="94000"/>
              </a:schemeClr>
            </a:gs>
            <a:gs pos="50000">
              <a:schemeClr val="accent5">
                <a:hueOff val="-7920012"/>
                <a:satOff val="-61084"/>
                <a:lumOff val="20980"/>
                <a:alphaOff val="0"/>
                <a:satMod val="110000"/>
                <a:lumMod val="100000"/>
                <a:shade val="100000"/>
              </a:schemeClr>
            </a:gs>
            <a:gs pos="100000">
              <a:schemeClr val="accent5">
                <a:hueOff val="-7920012"/>
                <a:satOff val="-61084"/>
                <a:lumOff val="2098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BC7ED68-8F29-4EE0-BF5D-0B88E7392956}">
      <dsp:nvSpPr>
        <dsp:cNvPr id="0" name=""/>
        <dsp:cNvSpPr/>
      </dsp:nvSpPr>
      <dsp:spPr>
        <a:xfrm>
          <a:off x="1992621" y="2509830"/>
          <a:ext cx="4649450" cy="1195571"/>
        </a:xfrm>
        <a:prstGeom prst="rect">
          <a:avLst/>
        </a:prstGeom>
        <a:solidFill>
          <a:schemeClr val="lt1">
            <a:alpha val="90000"/>
            <a:hueOff val="0"/>
            <a:satOff val="0"/>
            <a:lumOff val="0"/>
            <a:alphaOff val="0"/>
          </a:schemeClr>
        </a:solidFill>
        <a:ln w="6350" cap="flat" cmpd="sng" algn="ctr">
          <a:solidFill>
            <a:schemeClr val="accent5">
              <a:hueOff val="-7920012"/>
              <a:satOff val="-61084"/>
              <a:lumOff val="2098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MX" sz="1500" b="0" kern="1200" dirty="0">
              <a:solidFill>
                <a:schemeClr val="tx1">
                  <a:lumMod val="50000"/>
                  <a:lumOff val="50000"/>
                </a:schemeClr>
              </a:solidFill>
            </a:rPr>
            <a:t>Lineamientos de Operación para los Espacios de Participación del MSyE del PDHDF (cuya actualización fue aprobada en la Sesión Vigésima Cuarta Sesión Extraordinaria del 17 de abril de 2019 por el </a:t>
          </a:r>
          <a:r>
            <a:rPr lang="es-MX" sz="1500" b="0" kern="1200" dirty="0" err="1">
              <a:solidFill>
                <a:schemeClr val="tx1">
                  <a:lumMod val="50000"/>
                  <a:lumOff val="50000"/>
                </a:schemeClr>
              </a:solidFill>
            </a:rPr>
            <a:t>CSyEPDHCDMX</a:t>
          </a:r>
          <a:r>
            <a:rPr lang="es-MX" sz="1500" b="0" kern="1200" dirty="0">
              <a:solidFill>
                <a:schemeClr val="tx1">
                  <a:lumMod val="50000"/>
                  <a:lumOff val="50000"/>
                </a:schemeClr>
              </a:solidFill>
            </a:rPr>
            <a:t>)</a:t>
          </a:r>
          <a:endParaRPr lang="es-MX" sz="1500" kern="1200" dirty="0">
            <a:solidFill>
              <a:schemeClr val="tx1">
                <a:lumMod val="50000"/>
                <a:lumOff val="50000"/>
              </a:schemeClr>
            </a:solidFill>
          </a:endParaRPr>
        </a:p>
      </dsp:txBody>
      <dsp:txXfrm>
        <a:off x="1992621" y="2509830"/>
        <a:ext cx="4649450" cy="119557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84BCE-2FE8-4A31-95E8-80911371ECC7}">
      <dsp:nvSpPr>
        <dsp:cNvPr id="0" name=""/>
        <dsp:cNvSpPr/>
      </dsp:nvSpPr>
      <dsp:spPr>
        <a:xfrm>
          <a:off x="2568523" y="57284"/>
          <a:ext cx="2749654" cy="2749654"/>
        </a:xfrm>
        <a:prstGeom prst="ellipse">
          <a:avLst/>
        </a:prstGeom>
        <a:solidFill>
          <a:srgbClr val="FF66FF"/>
        </a:solidFill>
        <a:ln>
          <a:noFill/>
        </a:ln>
        <a:effectLst/>
        <a:scene3d>
          <a:camera prst="perspectiveContrastingRightFacing" zoom="91000"/>
          <a:lightRig rig="threePt" dir="t">
            <a:rot lat="0" lon="0" rev="20640000"/>
          </a:lightRig>
        </a:scene3d>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MX" sz="900" b="1" i="0" kern="1200" baseline="0" dirty="0">
              <a:solidFill>
                <a:schemeClr val="tx1">
                  <a:lumMod val="50000"/>
                  <a:lumOff val="50000"/>
                </a:schemeClr>
              </a:solidFill>
              <a:latin typeface="Arial" panose="020B0604020202020204" pitchFamily="34" charset="0"/>
              <a:cs typeface="Arial" panose="020B0604020202020204" pitchFamily="34" charset="0"/>
            </a:rPr>
            <a:t>El PDHCDMX es una herramienta construida desde la experiencia y con la participación de sociedad civil, academia, entes públicos y organismos internacionales para la planeación, programación, coordinación y articulación del quehacer del Estado desde un enfoque de derechos humanos.</a:t>
          </a:r>
          <a:endParaRPr lang="es-MX" sz="900" b="1" kern="1200" dirty="0">
            <a:solidFill>
              <a:schemeClr val="tx1">
                <a:lumMod val="50000"/>
                <a:lumOff val="50000"/>
              </a:schemeClr>
            </a:solidFill>
            <a:latin typeface="Arial" panose="020B0604020202020204" pitchFamily="34" charset="0"/>
            <a:cs typeface="Arial" panose="020B0604020202020204" pitchFamily="34" charset="0"/>
          </a:endParaRPr>
        </a:p>
      </dsp:txBody>
      <dsp:txXfrm>
        <a:off x="2935143" y="538473"/>
        <a:ext cx="2016413" cy="1237344"/>
      </dsp:txXfrm>
    </dsp:sp>
    <dsp:sp modelId="{951754C9-F0E4-4A0A-84E5-EE14F4033A3C}">
      <dsp:nvSpPr>
        <dsp:cNvPr id="0" name=""/>
        <dsp:cNvSpPr/>
      </dsp:nvSpPr>
      <dsp:spPr>
        <a:xfrm>
          <a:off x="3571331" y="1833093"/>
          <a:ext cx="2749654" cy="2749654"/>
        </a:xfrm>
        <a:prstGeom prst="ellipse">
          <a:avLst/>
        </a:prstGeom>
        <a:solidFill>
          <a:schemeClr val="dk2">
            <a:alpha val="50000"/>
            <a:hueOff val="0"/>
            <a:satOff val="0"/>
            <a:lumOff val="0"/>
            <a:alphaOff val="0"/>
          </a:schemeClr>
        </a:solidFill>
        <a:ln>
          <a:solidFill>
            <a:srgbClr val="7030A0"/>
          </a:solidFill>
        </a:ln>
        <a:effectLst/>
        <a:scene3d>
          <a:camera prst="perspectiveContrastingRightFacing" zoom="91000"/>
          <a:lightRig rig="threePt" dir="t">
            <a:rot lat="0" lon="0" rev="20640000"/>
          </a:lightRig>
        </a:scene3d>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MX" sz="900" b="0" i="0" kern="1200" baseline="0" dirty="0">
              <a:solidFill>
                <a:schemeClr val="tx1">
                  <a:lumMod val="50000"/>
                  <a:lumOff val="50000"/>
                </a:schemeClr>
              </a:solidFill>
              <a:latin typeface="Arial" panose="020B0604020202020204" pitchFamily="34" charset="0"/>
              <a:cs typeface="Arial" panose="020B0604020202020204" pitchFamily="34" charset="0"/>
            </a:rPr>
            <a:t>Es resultado de un proceso único a nivel nacional e internacional que ha </a:t>
          </a:r>
          <a:r>
            <a:rPr lang="es-MX" sz="900" b="1" i="0" kern="1200" baseline="0" dirty="0">
              <a:solidFill>
                <a:schemeClr val="tx1">
                  <a:lumMod val="50000"/>
                  <a:lumOff val="50000"/>
                </a:schemeClr>
              </a:solidFill>
              <a:latin typeface="Arial" panose="020B0604020202020204" pitchFamily="34" charset="0"/>
              <a:cs typeface="Arial" panose="020B0604020202020204" pitchFamily="34" charset="0"/>
            </a:rPr>
            <a:t>posicionado</a:t>
          </a:r>
          <a:r>
            <a:rPr lang="es-MX" sz="900" b="0" i="0" kern="1200" baseline="0" dirty="0">
              <a:solidFill>
                <a:schemeClr val="tx1">
                  <a:lumMod val="50000"/>
                  <a:lumOff val="50000"/>
                </a:schemeClr>
              </a:solidFill>
              <a:latin typeface="Arial" panose="020B0604020202020204" pitchFamily="34" charset="0"/>
              <a:cs typeface="Arial" panose="020B0604020202020204" pitchFamily="34" charset="0"/>
            </a:rPr>
            <a:t> a la Ciudad de México como un referente para el impulso de una agenda de derechos humanos, con la convergencia de todas las instancias públicas de la ciudad, sociedad civil y organismos internacionales.</a:t>
          </a:r>
          <a:endParaRPr lang="es-MX" sz="900" kern="1200" dirty="0">
            <a:solidFill>
              <a:schemeClr val="tx1">
                <a:lumMod val="50000"/>
                <a:lumOff val="50000"/>
              </a:schemeClr>
            </a:solidFill>
            <a:latin typeface="Arial" panose="020B0604020202020204" pitchFamily="34" charset="0"/>
            <a:cs typeface="Arial" panose="020B0604020202020204" pitchFamily="34" charset="0"/>
          </a:endParaRPr>
        </a:p>
      </dsp:txBody>
      <dsp:txXfrm>
        <a:off x="4412267" y="2543420"/>
        <a:ext cx="1649792" cy="1512309"/>
      </dsp:txXfrm>
    </dsp:sp>
    <dsp:sp modelId="{A2B44744-D097-4D78-8D0D-A477304E5353}">
      <dsp:nvSpPr>
        <dsp:cNvPr id="0" name=""/>
        <dsp:cNvSpPr/>
      </dsp:nvSpPr>
      <dsp:spPr>
        <a:xfrm>
          <a:off x="1471649" y="1833093"/>
          <a:ext cx="2749654" cy="2749654"/>
        </a:xfrm>
        <a:prstGeom prst="ellipse">
          <a:avLst/>
        </a:prstGeom>
        <a:solidFill>
          <a:srgbClr val="0070C0">
            <a:alpha val="50000"/>
          </a:srgbClr>
        </a:solidFill>
        <a:ln>
          <a:noFill/>
        </a:ln>
        <a:effectLst/>
        <a:scene3d>
          <a:camera prst="perspectiveContrastingRightFacing" zoom="91000"/>
          <a:lightRig rig="threePt" dir="t">
            <a:rot lat="0" lon="0" rev="20640000"/>
          </a:lightRig>
        </a:scene3d>
        <a:sp3d extrusionH="50600" prstMaterial="clear">
          <a:bevelT w="101600" h="80600" prst="relaxedInset"/>
          <a:bevelB w="80600" h="80600" prst="relaxedInset"/>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r>
            <a:rPr lang="es-MX" sz="900" b="1" i="0" kern="1200" baseline="0" dirty="0">
              <a:solidFill>
                <a:schemeClr val="tx1">
                  <a:lumMod val="50000"/>
                  <a:lumOff val="50000"/>
                </a:schemeClr>
              </a:solidFill>
              <a:latin typeface="Arial" panose="020B0604020202020204" pitchFamily="34" charset="0"/>
              <a:cs typeface="Arial" panose="020B0604020202020204" pitchFamily="34" charset="0"/>
            </a:rPr>
            <a:t>Propone soluciones a través de objetivos específicos, con estrategias a dos años, indicadores, entes responsables y metas a 2021, alineadas al Programa General de Desarrollo del Distrito Federal.</a:t>
          </a:r>
          <a:endParaRPr lang="es-MX" sz="900" b="1" kern="1200" dirty="0">
            <a:solidFill>
              <a:schemeClr val="tx1">
                <a:lumMod val="50000"/>
                <a:lumOff val="50000"/>
              </a:schemeClr>
            </a:solidFill>
            <a:latin typeface="Arial" panose="020B0604020202020204" pitchFamily="34" charset="0"/>
            <a:cs typeface="Arial" panose="020B0604020202020204" pitchFamily="34" charset="0"/>
          </a:endParaRPr>
        </a:p>
      </dsp:txBody>
      <dsp:txXfrm>
        <a:off x="1730575" y="2543420"/>
        <a:ext cx="1649792" cy="15123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C9A536-9C20-4325-9284-3C3CB568680F}">
      <dsp:nvSpPr>
        <dsp:cNvPr id="0" name=""/>
        <dsp:cNvSpPr/>
      </dsp:nvSpPr>
      <dsp:spPr>
        <a:xfrm>
          <a:off x="2257405" y="1613485"/>
          <a:ext cx="2489445" cy="2489445"/>
        </a:xfrm>
        <a:prstGeom prst="gear9">
          <a:avLst/>
        </a:prstGeom>
        <a:solidFill>
          <a:srgbClr val="0070C0"/>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solidFill>
                <a:schemeClr val="bg1"/>
              </a:solidFill>
            </a:rPr>
            <a:t>Enfoque de DDHH en legislación, políticas públicas y presupuesto</a:t>
          </a:r>
          <a:endParaRPr lang="es-ES" sz="1400" b="1" kern="1200" dirty="0">
            <a:solidFill>
              <a:schemeClr val="bg1"/>
            </a:solidFill>
          </a:endParaRPr>
        </a:p>
      </dsp:txBody>
      <dsp:txXfrm>
        <a:off x="2757894" y="2196626"/>
        <a:ext cx="1488467" cy="1279626"/>
      </dsp:txXfrm>
    </dsp:sp>
    <dsp:sp modelId="{9BF3AF71-B0EB-4648-A2E6-FFFE73155B05}">
      <dsp:nvSpPr>
        <dsp:cNvPr id="0" name=""/>
        <dsp:cNvSpPr/>
      </dsp:nvSpPr>
      <dsp:spPr>
        <a:xfrm>
          <a:off x="179954" y="1900981"/>
          <a:ext cx="2133789" cy="1810505"/>
        </a:xfrm>
        <a:prstGeom prst="gear6">
          <a:avLst/>
        </a:prstGeom>
        <a:solidFill>
          <a:srgbClr val="EC34D2"/>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b="1" kern="1200" dirty="0">
              <a:solidFill>
                <a:schemeClr val="bg1"/>
              </a:solidFill>
            </a:rPr>
            <a:t>Proponer soluciones a obstáculos detectados</a:t>
          </a:r>
        </a:p>
      </dsp:txBody>
      <dsp:txXfrm>
        <a:off x="682747" y="2359536"/>
        <a:ext cx="1128203" cy="893395"/>
      </dsp:txXfrm>
    </dsp:sp>
    <dsp:sp modelId="{1C97EB55-9FB5-4A7E-8E43-08F143824FD6}">
      <dsp:nvSpPr>
        <dsp:cNvPr id="0" name=""/>
        <dsp:cNvSpPr/>
      </dsp:nvSpPr>
      <dsp:spPr>
        <a:xfrm rot="20700000">
          <a:off x="1402061" y="220895"/>
          <a:ext cx="1717624" cy="1984044"/>
        </a:xfrm>
        <a:prstGeom prst="gear6">
          <a:avLst/>
        </a:prstGeom>
        <a:solidFill>
          <a:srgbClr val="92D050"/>
        </a:soli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b="1" kern="1200" dirty="0">
              <a:solidFill>
                <a:schemeClr val="bg1"/>
              </a:solidFill>
            </a:rPr>
            <a:t>Establecer estrategias, líneas de acción </a:t>
          </a:r>
          <a:endParaRPr lang="es-ES" sz="1400" b="1" kern="1200" dirty="0">
            <a:solidFill>
              <a:schemeClr val="bg1"/>
            </a:solidFill>
          </a:endParaRPr>
        </a:p>
      </dsp:txBody>
      <dsp:txXfrm rot="-20700000">
        <a:off x="1762984" y="671856"/>
        <a:ext cx="995778" cy="1082121"/>
      </dsp:txXfrm>
    </dsp:sp>
    <dsp:sp modelId="{633E82DB-3B11-4AEE-B303-58D5BCBA2218}">
      <dsp:nvSpPr>
        <dsp:cNvPr id="0" name=""/>
        <dsp:cNvSpPr/>
      </dsp:nvSpPr>
      <dsp:spPr>
        <a:xfrm>
          <a:off x="6185377" y="1519324"/>
          <a:ext cx="192145" cy="938166"/>
        </a:xfrm>
        <a:prstGeom prst="circularArrow">
          <a:avLst>
            <a:gd name="adj1" fmla="val 4687"/>
            <a:gd name="adj2" fmla="val 299029"/>
            <a:gd name="adj3" fmla="val 2523579"/>
            <a:gd name="adj4" fmla="val 15845399"/>
            <a:gd name="adj5" fmla="val 5469"/>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2">
          <a:scrgbClr r="0" g="0" b="0"/>
        </a:fillRef>
        <a:effectRef idx="1">
          <a:scrgbClr r="0" g="0" b="0"/>
        </a:effectRef>
        <a:fontRef idx="minor">
          <a:schemeClr val="dk1"/>
        </a:fontRef>
      </dsp:style>
    </dsp:sp>
    <dsp:sp modelId="{D24DB720-E505-4B87-9842-C3FC8EC0F2A0}">
      <dsp:nvSpPr>
        <dsp:cNvPr id="0" name=""/>
        <dsp:cNvSpPr/>
      </dsp:nvSpPr>
      <dsp:spPr>
        <a:xfrm>
          <a:off x="7046310" y="2575846"/>
          <a:ext cx="397540" cy="167619"/>
        </a:xfrm>
        <a:prstGeom prst="circularArrow">
          <a:avLst>
            <a:gd name="adj1" fmla="val 6452"/>
            <a:gd name="adj2" fmla="val 429999"/>
            <a:gd name="adj3" fmla="val 10489124"/>
            <a:gd name="adj4" fmla="val 14837806"/>
            <a:gd name="adj5" fmla="val 7527"/>
          </a:avLst>
        </a:prstGeom>
        <a:gradFill rotWithShape="0">
          <a:gsLst>
            <a:gs pos="0">
              <a:schemeClr val="accent2">
                <a:hueOff val="-3812539"/>
                <a:satOff val="-30676"/>
                <a:lumOff val="12059"/>
                <a:alphaOff val="0"/>
                <a:lumMod val="110000"/>
                <a:satMod val="105000"/>
                <a:tint val="67000"/>
              </a:schemeClr>
            </a:gs>
            <a:gs pos="50000">
              <a:schemeClr val="accent2">
                <a:hueOff val="-3812539"/>
                <a:satOff val="-30676"/>
                <a:lumOff val="12059"/>
                <a:alphaOff val="0"/>
                <a:lumMod val="105000"/>
                <a:satMod val="103000"/>
                <a:tint val="73000"/>
              </a:schemeClr>
            </a:gs>
            <a:gs pos="100000">
              <a:schemeClr val="accent2">
                <a:hueOff val="-3812539"/>
                <a:satOff val="-30676"/>
                <a:lumOff val="12059"/>
                <a:alphaOff val="0"/>
                <a:lumMod val="105000"/>
                <a:satMod val="109000"/>
                <a:tint val="81000"/>
              </a:schemeClr>
            </a:gs>
          </a:gsLst>
          <a:lin ang="5400000" scaled="0"/>
        </a:gra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2">
          <a:scrgbClr r="0" g="0" b="0"/>
        </a:fillRef>
        <a:effectRef idx="1">
          <a:scrgbClr r="0" g="0" b="0"/>
        </a:effectRef>
        <a:fontRef idx="minor">
          <a:schemeClr val="dk1"/>
        </a:fontRef>
      </dsp:style>
    </dsp:sp>
    <dsp:sp modelId="{4B07959C-D3E5-49D7-877C-565AFCB1E09E}">
      <dsp:nvSpPr>
        <dsp:cNvPr id="0" name=""/>
        <dsp:cNvSpPr/>
      </dsp:nvSpPr>
      <dsp:spPr>
        <a:xfrm flipH="1" flipV="1">
          <a:off x="2101330" y="4493138"/>
          <a:ext cx="669914" cy="66250"/>
        </a:xfrm>
        <a:prstGeom prst="leftCircularArrow">
          <a:avLst>
            <a:gd name="adj1" fmla="val 5984"/>
            <a:gd name="adj2" fmla="val 394124"/>
            <a:gd name="adj3" fmla="val 13313824"/>
            <a:gd name="adj4" fmla="val 10508221"/>
            <a:gd name="adj5" fmla="val 6981"/>
          </a:avLst>
        </a:prstGeom>
        <a:gradFill rotWithShape="0">
          <a:gsLst>
            <a:gs pos="0">
              <a:schemeClr val="accent2">
                <a:hueOff val="-7625077"/>
                <a:satOff val="-61352"/>
                <a:lumOff val="24118"/>
                <a:alphaOff val="0"/>
                <a:lumMod val="110000"/>
                <a:satMod val="105000"/>
                <a:tint val="67000"/>
              </a:schemeClr>
            </a:gs>
            <a:gs pos="50000">
              <a:schemeClr val="accent2">
                <a:hueOff val="-7625077"/>
                <a:satOff val="-61352"/>
                <a:lumOff val="24118"/>
                <a:alphaOff val="0"/>
                <a:lumMod val="105000"/>
                <a:satMod val="103000"/>
                <a:tint val="73000"/>
              </a:schemeClr>
            </a:gs>
            <a:gs pos="100000">
              <a:schemeClr val="accent2">
                <a:hueOff val="-7625077"/>
                <a:satOff val="-61352"/>
                <a:lumOff val="24118"/>
                <a:alphaOff val="0"/>
                <a:lumMod val="105000"/>
                <a:satMod val="109000"/>
                <a:tint val="81000"/>
              </a:schemeClr>
            </a:gs>
          </a:gsLst>
          <a:lin ang="5400000" scaled="0"/>
        </a:gradFill>
        <a:ln>
          <a:noFill/>
        </a:ln>
        <a:effectLst>
          <a:outerShdw blurRad="184150" dist="241300" dir="11520000" sx="110000" sy="110000" algn="ctr" rotWithShape="0">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dsp:spPr>
      <dsp:style>
        <a:lnRef idx="0">
          <a:scrgbClr r="0" g="0" b="0"/>
        </a:lnRef>
        <a:fillRef idx="2">
          <a:scrgbClr r="0" g="0" b="0"/>
        </a:fillRef>
        <a:effectRef idx="1">
          <a:scrgbClr r="0" g="0" b="0"/>
        </a:effectRef>
        <a:fontRef idx="minor">
          <a:schemeClr val="dk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E4515-671F-4639-AE50-5719F2174702}">
      <dsp:nvSpPr>
        <dsp:cNvPr id="0" name=""/>
        <dsp:cNvSpPr/>
      </dsp:nvSpPr>
      <dsp:spPr>
        <a:xfrm>
          <a:off x="869406" y="0"/>
          <a:ext cx="3788858" cy="3788858"/>
        </a:xfrm>
        <a:prstGeom prst="triangle">
          <a:avLst/>
        </a:prstGeom>
        <a:solidFill>
          <a:srgbClr val="92D050"/>
        </a:solidFill>
        <a:ln>
          <a:noFill/>
        </a:ln>
        <a:effectLst/>
        <a:scene3d>
          <a:camera prst="isometricOffAxis1Right"/>
          <a:lightRig rig="threePt" dir="t"/>
        </a:scene3d>
        <a:sp3d prstMaterial="dkEdge">
          <a:bevelT w="8200" h="38100" prst="coolSlant"/>
        </a:sp3d>
      </dsp:spPr>
      <dsp:style>
        <a:lnRef idx="0">
          <a:scrgbClr r="0" g="0" b="0"/>
        </a:lnRef>
        <a:fillRef idx="2">
          <a:scrgbClr r="0" g="0" b="0"/>
        </a:fillRef>
        <a:effectRef idx="1">
          <a:scrgbClr r="0" g="0" b="0"/>
        </a:effectRef>
        <a:fontRef idx="minor">
          <a:schemeClr val="dk1"/>
        </a:fontRef>
      </dsp:style>
    </dsp:sp>
    <dsp:sp modelId="{5033F401-BDFC-4267-80B1-0624C8EB79A1}">
      <dsp:nvSpPr>
        <dsp:cNvPr id="0" name=""/>
        <dsp:cNvSpPr/>
      </dsp:nvSpPr>
      <dsp:spPr>
        <a:xfrm>
          <a:off x="2763835" y="379738"/>
          <a:ext cx="2462757" cy="534288"/>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isometricOffAxis1Right"/>
          <a:lightRig rig="threePt" dir="t"/>
        </a:scene3d>
        <a:sp3d>
          <a:bevelT w="165100" prst="coolSlan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solidFill>
                <a:schemeClr val="accent1">
                  <a:lumMod val="50000"/>
                  <a:lumOff val="50000"/>
                </a:schemeClr>
              </a:solidFill>
            </a:rPr>
            <a:t>Constitución CDMX</a:t>
          </a:r>
        </a:p>
      </dsp:txBody>
      <dsp:txXfrm>
        <a:off x="2789917" y="405820"/>
        <a:ext cx="2410593" cy="482124"/>
      </dsp:txXfrm>
    </dsp:sp>
    <dsp:sp modelId="{08EACF9D-FB84-483B-8FB1-81E0DBAF63CB}">
      <dsp:nvSpPr>
        <dsp:cNvPr id="0" name=""/>
        <dsp:cNvSpPr/>
      </dsp:nvSpPr>
      <dsp:spPr>
        <a:xfrm>
          <a:off x="1161048" y="969644"/>
          <a:ext cx="2462757" cy="534288"/>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isometricOffAxis1Right"/>
          <a:lightRig rig="threePt" dir="t"/>
        </a:scene3d>
        <a:sp3d>
          <a:bevelT w="165100" prst="coolSlan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solidFill>
                <a:schemeClr val="accent1">
                  <a:lumMod val="50000"/>
                  <a:lumOff val="50000"/>
                </a:schemeClr>
              </a:solidFill>
            </a:rPr>
            <a:t>Ley del Programa de Derechos Humanos</a:t>
          </a:r>
        </a:p>
        <a:p>
          <a:pPr lvl="0" algn="ctr" defTabSz="488950">
            <a:lnSpc>
              <a:spcPct val="90000"/>
            </a:lnSpc>
            <a:spcBef>
              <a:spcPct val="0"/>
            </a:spcBef>
            <a:spcAft>
              <a:spcPct val="35000"/>
            </a:spcAft>
          </a:pPr>
          <a:r>
            <a:rPr lang="es-ES" sz="1100" kern="1200" dirty="0">
              <a:solidFill>
                <a:schemeClr val="accent1">
                  <a:lumMod val="50000"/>
                  <a:lumOff val="50000"/>
                </a:schemeClr>
              </a:solidFill>
            </a:rPr>
            <a:t> de la CDMX</a:t>
          </a:r>
        </a:p>
      </dsp:txBody>
      <dsp:txXfrm>
        <a:off x="1187130" y="995726"/>
        <a:ext cx="2410593" cy="482124"/>
      </dsp:txXfrm>
    </dsp:sp>
    <dsp:sp modelId="{6E2F684E-07AB-4A1D-B3A4-E97B4EFED8A4}">
      <dsp:nvSpPr>
        <dsp:cNvPr id="0" name=""/>
        <dsp:cNvSpPr/>
      </dsp:nvSpPr>
      <dsp:spPr>
        <a:xfrm>
          <a:off x="2778883" y="2238366"/>
          <a:ext cx="2462757" cy="558299"/>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isometricOffAxis1Right"/>
          <a:lightRig rig="threePt" dir="t"/>
        </a:scene3d>
        <a:sp3d>
          <a:bevelT w="165100" prst="coolSlan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MX" sz="1100" kern="1200" dirty="0">
              <a:solidFill>
                <a:schemeClr val="accent1">
                  <a:lumMod val="50000"/>
                  <a:lumOff val="50000"/>
                </a:schemeClr>
              </a:solidFill>
            </a:rPr>
            <a:t>Lineamientos de Operación para los Espacios de Participación del MSyE del PDHDF </a:t>
          </a:r>
          <a:endParaRPr lang="es-ES" sz="1100" kern="1200" dirty="0">
            <a:solidFill>
              <a:schemeClr val="accent1">
                <a:lumMod val="50000"/>
                <a:lumOff val="50000"/>
              </a:schemeClr>
            </a:solidFill>
          </a:endParaRPr>
        </a:p>
      </dsp:txBody>
      <dsp:txXfrm>
        <a:off x="2806137" y="2265620"/>
        <a:ext cx="2408249" cy="503791"/>
      </dsp:txXfrm>
    </dsp:sp>
    <dsp:sp modelId="{1ACC1994-0656-4087-9C44-70296B46E3A1}">
      <dsp:nvSpPr>
        <dsp:cNvPr id="0" name=""/>
        <dsp:cNvSpPr/>
      </dsp:nvSpPr>
      <dsp:spPr>
        <a:xfrm>
          <a:off x="2771371" y="1613158"/>
          <a:ext cx="2462757" cy="534288"/>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isometricOffAxis1Right"/>
          <a:lightRig rig="threePt" dir="t"/>
        </a:scene3d>
        <a:sp3d>
          <a:bevelT w="165100" prst="coolSlan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solidFill>
                <a:schemeClr val="accent1">
                  <a:lumMod val="50000"/>
                  <a:lumOff val="50000"/>
                </a:schemeClr>
              </a:solidFill>
            </a:rPr>
            <a:t>Reglamento del Mecanismo de Seguimiento y Evaluación del PDH </a:t>
          </a:r>
        </a:p>
      </dsp:txBody>
      <dsp:txXfrm>
        <a:off x="2797453" y="1639240"/>
        <a:ext cx="2410593" cy="482124"/>
      </dsp:txXfrm>
    </dsp:sp>
    <dsp:sp modelId="{DD9828B2-FF3C-44F8-80D3-2744D49362E2}">
      <dsp:nvSpPr>
        <dsp:cNvPr id="0" name=""/>
        <dsp:cNvSpPr/>
      </dsp:nvSpPr>
      <dsp:spPr>
        <a:xfrm>
          <a:off x="3633242" y="993656"/>
          <a:ext cx="2462757" cy="534288"/>
        </a:xfrm>
        <a:prstGeom prst="roundRect">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isometricOffAxis1Right"/>
          <a:lightRig rig="threePt" dir="t"/>
        </a:scene3d>
        <a:sp3d>
          <a:bevelT w="165100" prst="coolSlan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s-ES" sz="1100" kern="1200" dirty="0">
              <a:solidFill>
                <a:schemeClr val="accent1">
                  <a:lumMod val="50000"/>
                  <a:lumOff val="50000"/>
                </a:schemeClr>
              </a:solidFill>
            </a:rPr>
            <a:t>Ley de Transparencia Acceso a la Información Pública y Rendición de Cuentas de la CDMX </a:t>
          </a:r>
        </a:p>
      </dsp:txBody>
      <dsp:txXfrm>
        <a:off x="3659324" y="1019738"/>
        <a:ext cx="2410593" cy="48212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336EE1-3CDE-F34E-B0C0-08ED92072F71}" type="datetimeFigureOut">
              <a:rPr lang="es-ES_tradnl" smtClean="0"/>
              <a:t>16/5/19</a:t>
            </a:fld>
            <a:endParaRPr lang="es-ES_tradnl"/>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3A8887-4353-8C4A-A15D-C379579BF56C}" type="slidenum">
              <a:rPr lang="es-ES_tradnl" smtClean="0"/>
              <a:t>‹Nr.›</a:t>
            </a:fld>
            <a:endParaRPr lang="es-ES_tradnl"/>
          </a:p>
        </p:txBody>
      </p:sp>
    </p:spTree>
    <p:extLst>
      <p:ext uri="{BB962C8B-B14F-4D97-AF65-F5344CB8AC3E}">
        <p14:creationId xmlns:p14="http://schemas.microsoft.com/office/powerpoint/2010/main" val="20522051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6751"/>
            <a:ext cx="9144000" cy="707475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F71241D-9B88-6647-A415-58D08C45B229}" type="slidenum">
              <a:rPr lang="es-ES_tradnl" smtClean="0"/>
              <a:t>‹Nr.›</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5131"/>
            <a:ext cx="9167757" cy="7093131"/>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F71241D-9B88-6647-A415-58D08C45B229}" type="slidenum">
              <a:rPr lang="es-ES_tradnl" smtClean="0"/>
              <a:t>‹Nr.›</a:t>
            </a:fld>
            <a:endParaRPr lang="es-ES_tradnl"/>
          </a:p>
        </p:txBody>
      </p:sp>
    </p:spTree>
    <p:extLst>
      <p:ext uri="{BB962C8B-B14F-4D97-AF65-F5344CB8AC3E}">
        <p14:creationId xmlns:p14="http://schemas.microsoft.com/office/powerpoint/2010/main" val="2558960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F71241D-9B88-6647-A415-58D08C45B229}" type="slidenum">
              <a:rPr lang="es-ES_tradnl" smtClean="0"/>
              <a:t>‹Nr.›</a:t>
            </a:fld>
            <a:endParaRPr lang="es-ES_tradnl"/>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375"/>
            <a:ext cx="9144000" cy="7074751"/>
          </a:xfrm>
          <a:prstGeom prst="rect">
            <a:avLst/>
          </a:prstGeom>
        </p:spPr>
      </p:pic>
    </p:spTree>
    <p:extLst>
      <p:ext uri="{BB962C8B-B14F-4D97-AF65-F5344CB8AC3E}">
        <p14:creationId xmlns:p14="http://schemas.microsoft.com/office/powerpoint/2010/main" val="57669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 y="-1"/>
            <a:ext cx="9139619" cy="7071361"/>
          </a:xfrm>
          <a:prstGeom prst="rect">
            <a:avLst/>
          </a:prstGeom>
        </p:spPr>
      </p:pic>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EF71241D-9B88-6647-A415-58D08C45B229}" type="slidenum">
              <a:rPr lang="es-ES_tradnl" smtClean="0"/>
              <a:t>‹Nr.›</a:t>
            </a:fld>
            <a:endParaRPr lang="es-ES_tradnl"/>
          </a:p>
        </p:txBody>
      </p:sp>
    </p:spTree>
    <p:extLst>
      <p:ext uri="{BB962C8B-B14F-4D97-AF65-F5344CB8AC3E}">
        <p14:creationId xmlns:p14="http://schemas.microsoft.com/office/powerpoint/2010/main" val="3928047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1" y="-113211"/>
            <a:ext cx="9156502" cy="7084423"/>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EF71241D-9B88-6647-A415-58D08C45B229}" type="slidenum">
              <a:rPr lang="es-ES_tradnl" smtClean="0"/>
              <a:t>‹Nr.›</a:t>
            </a:fld>
            <a:endParaRPr lang="es-ES_tradnl"/>
          </a:p>
        </p:txBody>
      </p:sp>
    </p:spTree>
    <p:extLst>
      <p:ext uri="{BB962C8B-B14F-4D97-AF65-F5344CB8AC3E}">
        <p14:creationId xmlns:p14="http://schemas.microsoft.com/office/powerpoint/2010/main" val="3116035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EF71241D-9B88-6647-A415-58D08C45B229}" type="slidenum">
              <a:rPr lang="es-ES_tradnl" smtClean="0"/>
              <a:t>‹Nr.›</a:t>
            </a:fld>
            <a:endParaRPr lang="es-ES_tradnl"/>
          </a:p>
        </p:txBody>
      </p:sp>
    </p:spTree>
    <p:extLst>
      <p:ext uri="{BB962C8B-B14F-4D97-AF65-F5344CB8AC3E}">
        <p14:creationId xmlns:p14="http://schemas.microsoft.com/office/powerpoint/2010/main" val="856328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5" name="Footer Placeholder 4"/>
          <p:cNvSpPr>
            <a:spLocks noGrp="1"/>
          </p:cNvSpPr>
          <p:nvPr>
            <p:ph type="ftr" sz="quarter" idx="11"/>
          </p:nvPr>
        </p:nvSpPr>
        <p:spPr/>
        <p:txBody>
          <a:bodyPr/>
          <a:lstStyle/>
          <a:p>
            <a:endParaRPr lang="es-ES_tradnl"/>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6751"/>
            <a:ext cx="9144000" cy="7074751"/>
          </a:xfrm>
          <a:prstGeom prst="rect">
            <a:avLst/>
          </a:prstGeom>
        </p:spPr>
      </p:pic>
      <p:sp>
        <p:nvSpPr>
          <p:cNvPr id="6" name="Slide Number Placeholder 5"/>
          <p:cNvSpPr>
            <a:spLocks noGrp="1"/>
          </p:cNvSpPr>
          <p:nvPr>
            <p:ph type="sldNum" sz="quarter" idx="12"/>
          </p:nvPr>
        </p:nvSpPr>
        <p:spPr/>
        <p:txBody>
          <a:bodyPr/>
          <a:lstStyle/>
          <a:p>
            <a:fld id="{EF71241D-9B88-6647-A415-58D08C45B229}" type="slidenum">
              <a:rPr lang="es-ES_tradnl" smtClean="0"/>
              <a:t>‹Nr.›</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35131"/>
            <a:ext cx="9167757" cy="7093131"/>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F71241D-9B88-6647-A415-58D08C45B229}" type="slidenum">
              <a:rPr lang="es-ES_tradnl" smtClean="0"/>
              <a:t>‹Nr.›</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EF71241D-9B88-6647-A415-58D08C45B229}" type="slidenum">
              <a:rPr lang="es-ES_tradnl" smtClean="0"/>
              <a:t>‹Nr.›</a:t>
            </a:fld>
            <a:endParaRPr lang="es-ES_tradnl"/>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8375"/>
            <a:ext cx="9144000" cy="707475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 y="-1"/>
            <a:ext cx="9139619" cy="7071361"/>
          </a:xfrm>
          <a:prstGeom prst="rect">
            <a:avLst/>
          </a:prstGeom>
        </p:spPr>
      </p:pic>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EF71241D-9B88-6647-A415-58D08C45B229}" type="slidenum">
              <a:rPr lang="es-ES_tradnl" smtClean="0"/>
              <a:t>‹Nr.›</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Imagen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51" y="-113211"/>
            <a:ext cx="9156502" cy="7084423"/>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EF71241D-9B88-6647-A415-58D08C45B229}" type="slidenum">
              <a:rPr lang="es-ES_tradnl" smtClean="0"/>
              <a:t>‹Nr.›</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EF71241D-9B88-6647-A415-58D08C45B229}" type="slidenum">
              <a:rPr lang="es-ES_tradnl" smtClean="0"/>
              <a:t>‹Nr.›</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6751"/>
            <a:ext cx="9144000" cy="7074751"/>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EF71241D-9B88-6647-A415-58D08C45B229}" type="slidenum">
              <a:rPr lang="es-ES_tradnl" smtClean="0"/>
              <a:t>‹Nr.›</a:t>
            </a:fld>
            <a:endParaRPr lang="es-ES_tradnl"/>
          </a:p>
        </p:txBody>
      </p:sp>
    </p:spTree>
    <p:extLst>
      <p:ext uri="{BB962C8B-B14F-4D97-AF65-F5344CB8AC3E}">
        <p14:creationId xmlns:p14="http://schemas.microsoft.com/office/powerpoint/2010/main" val="2653607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5603AF-9232-164D-A3BA-77C222DAEFF8}" type="datetimeFigureOut">
              <a:rPr lang="es-ES_tradnl" smtClean="0"/>
              <a:t>16/5/19</a:t>
            </a:fld>
            <a:endParaRPr lang="es-ES_tradnl"/>
          </a:p>
        </p:txBody>
      </p:sp>
      <p:sp>
        <p:nvSpPr>
          <p:cNvPr id="5" name="Footer Placeholder 4"/>
          <p:cNvSpPr>
            <a:spLocks noGrp="1"/>
          </p:cNvSpPr>
          <p:nvPr>
            <p:ph type="ftr" sz="quarter" idx="11"/>
          </p:nvPr>
        </p:nvSpPr>
        <p:spPr/>
        <p:txBody>
          <a:bodyPr/>
          <a:lstStyle/>
          <a:p>
            <a:endParaRPr lang="es-ES_tradnl"/>
          </a:p>
        </p:txBody>
      </p:sp>
      <p:pic>
        <p:nvPicPr>
          <p:cNvPr id="7" name="Imagen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16751"/>
            <a:ext cx="9144000" cy="7074751"/>
          </a:xfrm>
          <a:prstGeom prst="rect">
            <a:avLst/>
          </a:prstGeom>
        </p:spPr>
      </p:pic>
      <p:sp>
        <p:nvSpPr>
          <p:cNvPr id="6" name="Slide Number Placeholder 5"/>
          <p:cNvSpPr>
            <a:spLocks noGrp="1"/>
          </p:cNvSpPr>
          <p:nvPr>
            <p:ph type="sldNum" sz="quarter" idx="12"/>
          </p:nvPr>
        </p:nvSpPr>
        <p:spPr/>
        <p:txBody>
          <a:bodyPr/>
          <a:lstStyle/>
          <a:p>
            <a:fld id="{EF71241D-9B88-6647-A415-58D08C45B229}" type="slidenum">
              <a:rPr lang="es-ES_tradnl" smtClean="0"/>
              <a:t>‹Nr.›</a:t>
            </a:fld>
            <a:endParaRPr lang="es-ES_tradnl"/>
          </a:p>
        </p:txBody>
      </p:sp>
    </p:spTree>
    <p:extLst>
      <p:ext uri="{BB962C8B-B14F-4D97-AF65-F5344CB8AC3E}">
        <p14:creationId xmlns:p14="http://schemas.microsoft.com/office/powerpoint/2010/main" val="14473298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603AF-9232-164D-A3BA-77C222DAEFF8}" type="datetimeFigureOut">
              <a:rPr lang="es-ES_tradnl" smtClean="0"/>
              <a:t>16/5/19</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1241D-9B88-6647-A415-58D08C45B229}" type="slidenum">
              <a:rPr lang="es-ES_tradnl" smtClean="0"/>
              <a:t>‹Nr.›</a:t>
            </a:fld>
            <a:endParaRPr lang="es-ES_tradnl"/>
          </a:p>
        </p:txBody>
      </p:sp>
    </p:spTree>
    <p:extLst>
      <p:ext uri="{BB962C8B-B14F-4D97-AF65-F5344CB8AC3E}">
        <p14:creationId xmlns:p14="http://schemas.microsoft.com/office/powerpoint/2010/main" val="10610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tropolis" charset="0"/>
          <a:ea typeface="Metropolis" charset="0"/>
          <a:cs typeface="Metropoli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tropolis" charset="0"/>
          <a:ea typeface="Metropolis" charset="0"/>
          <a:cs typeface="Metropoli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ropolis" charset="0"/>
          <a:ea typeface="Metropolis" charset="0"/>
          <a:cs typeface="Metropoli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charset="0"/>
          <a:ea typeface="Metropolis" charset="0"/>
          <a:cs typeface="Metropoli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charset="0"/>
          <a:ea typeface="Metropolis" charset="0"/>
          <a:cs typeface="Metropoli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_tradnl" dirty="0"/>
              <a:t>Haga clic para modificar el estilo de texto del patrón</a:t>
            </a:r>
          </a:p>
          <a:p>
            <a:pPr lvl="1"/>
            <a:r>
              <a:rPr lang="es-ES_tradnl" dirty="0"/>
              <a:t>Segundo nivel</a:t>
            </a:r>
          </a:p>
          <a:p>
            <a:pPr lvl="2"/>
            <a:r>
              <a:rPr lang="es-ES_tradnl" dirty="0"/>
              <a:t>Tercer nivel</a:t>
            </a:r>
          </a:p>
          <a:p>
            <a:pPr lvl="3"/>
            <a:r>
              <a:rPr lang="es-ES_tradnl" dirty="0"/>
              <a:t>Cuarto nivel</a:t>
            </a:r>
          </a:p>
          <a:p>
            <a:pPr lvl="4"/>
            <a:r>
              <a:rPr lang="es-ES_tradnl" dirty="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5603AF-9232-164D-A3BA-77C222DAEFF8}" type="datetimeFigureOut">
              <a:rPr lang="es-ES_tradnl" smtClean="0"/>
              <a:t>16/5/19</a:t>
            </a:fld>
            <a:endParaRPr lang="es-ES_tradnl"/>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1241D-9B88-6647-A415-58D08C45B229}" type="slidenum">
              <a:rPr lang="es-ES_tradnl" smtClean="0"/>
              <a:t>‹Nr.›</a:t>
            </a:fld>
            <a:endParaRPr lang="es-ES_tradnl"/>
          </a:p>
        </p:txBody>
      </p:sp>
    </p:spTree>
    <p:extLst>
      <p:ext uri="{BB962C8B-B14F-4D97-AF65-F5344CB8AC3E}">
        <p14:creationId xmlns:p14="http://schemas.microsoft.com/office/powerpoint/2010/main" val="31331955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etropolis" charset="0"/>
          <a:ea typeface="Metropolis" charset="0"/>
          <a:cs typeface="Metropolis"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etropolis" charset="0"/>
          <a:ea typeface="Metropolis" charset="0"/>
          <a:cs typeface="Metropolis"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etropolis" charset="0"/>
          <a:ea typeface="Metropolis" charset="0"/>
          <a:cs typeface="Metropolis"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charset="0"/>
          <a:ea typeface="Metropolis" charset="0"/>
          <a:cs typeface="Metropolis"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etropolis" charset="0"/>
          <a:ea typeface="Metropolis" charset="0"/>
          <a:cs typeface="Metropoli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7"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7"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9" Type="http://schemas.openxmlformats.org/officeDocument/2006/relationships/image" Target="../media/image21.svg"/><Relationship Id="rId20" Type="http://schemas.openxmlformats.org/officeDocument/2006/relationships/image" Target="../media/image25.png"/><Relationship Id="rId21" Type="http://schemas.openxmlformats.org/officeDocument/2006/relationships/image" Target="../media/image26.png"/><Relationship Id="rId10" Type="http://schemas.openxmlformats.org/officeDocument/2006/relationships/image" Target="../media/image19.png"/><Relationship Id="rId11" Type="http://schemas.openxmlformats.org/officeDocument/2006/relationships/image" Target="../media/image23.svg"/><Relationship Id="rId12" Type="http://schemas.openxmlformats.org/officeDocument/2006/relationships/image" Target="../media/image20.png"/><Relationship Id="rId13" Type="http://schemas.openxmlformats.org/officeDocument/2006/relationships/image" Target="../media/image25.svg"/><Relationship Id="rId14" Type="http://schemas.openxmlformats.org/officeDocument/2006/relationships/image" Target="../media/image21.png"/><Relationship Id="rId15" Type="http://schemas.openxmlformats.org/officeDocument/2006/relationships/image" Target="../media/image27.svg"/><Relationship Id="rId16" Type="http://schemas.openxmlformats.org/officeDocument/2006/relationships/image" Target="../media/image22.png"/><Relationship Id="rId17" Type="http://schemas.openxmlformats.org/officeDocument/2006/relationships/image" Target="../media/image29.svg"/><Relationship Id="rId18" Type="http://schemas.openxmlformats.org/officeDocument/2006/relationships/image" Target="../media/image23.png"/><Relationship Id="rId19" Type="http://schemas.openxmlformats.org/officeDocument/2006/relationships/image" Target="../media/image24.png"/><Relationship Id="rId1" Type="http://schemas.openxmlformats.org/officeDocument/2006/relationships/slideLayout" Target="../slideLayouts/slideLayout9.xml"/><Relationship Id="rId2" Type="http://schemas.openxmlformats.org/officeDocument/2006/relationships/slide" Target="slide7.xml"/><Relationship Id="rId3" Type="http://schemas.openxmlformats.org/officeDocument/2006/relationships/image" Target="../media/image16.png"/><Relationship Id="rId4" Type="http://schemas.openxmlformats.org/officeDocument/2006/relationships/image" Target="../media/image17.svg"/><Relationship Id="rId5" Type="http://schemas.openxmlformats.org/officeDocument/2006/relationships/image" Target="../media/image17.png"/><Relationship Id="rId6" Type="http://schemas.openxmlformats.org/officeDocument/2006/relationships/image" Target="../media/image19.svg"/><Relationship Id="rId7" Type="http://schemas.openxmlformats.org/officeDocument/2006/relationships/slide" Target="slide4.xml"/><Relationship Id="rId8"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7"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4577" y="163077"/>
            <a:ext cx="8639423" cy="5629125"/>
          </a:xfrm>
        </p:spPr>
      </p:pic>
      <p:sp>
        <p:nvSpPr>
          <p:cNvPr id="5" name="CuadroTexto 4"/>
          <p:cNvSpPr txBox="1"/>
          <p:nvPr/>
        </p:nvSpPr>
        <p:spPr>
          <a:xfrm>
            <a:off x="429762" y="5792202"/>
            <a:ext cx="6652682" cy="830997"/>
          </a:xfrm>
          <a:prstGeom prst="rect">
            <a:avLst/>
          </a:prstGeom>
          <a:noFill/>
        </p:spPr>
        <p:txBody>
          <a:bodyPr wrap="square" rtlCol="0">
            <a:spAutoFit/>
          </a:bodyPr>
          <a:lstStyle/>
          <a:p>
            <a:pPr algn="ctr"/>
            <a:r>
              <a:rPr lang="es-ES" sz="1200" b="1" dirty="0">
                <a:solidFill>
                  <a:schemeClr val="accent5">
                    <a:lumMod val="75000"/>
                  </a:schemeClr>
                </a:solidFill>
                <a:latin typeface="+mj-lt"/>
                <a:ea typeface="+mj-ea"/>
                <a:cs typeface="+mj-cs"/>
              </a:rPr>
              <a:t>Centro</a:t>
            </a:r>
            <a:r>
              <a:rPr lang="es-ES" sz="1200" b="1" dirty="0"/>
              <a:t> </a:t>
            </a:r>
            <a:r>
              <a:rPr lang="es-ES" sz="1200" b="1" dirty="0">
                <a:solidFill>
                  <a:schemeClr val="accent5">
                    <a:lumMod val="75000"/>
                  </a:schemeClr>
                </a:solidFill>
                <a:latin typeface="+mj-lt"/>
                <a:ea typeface="+mj-ea"/>
                <a:cs typeface="+mj-cs"/>
              </a:rPr>
              <a:t>de Capacitación e Información del Sector Social de la Junta de Asistencia Privada del Distrito Federal, ubicado en Av. Hidalgo No. 61, Col. Del Carmen, Alcaldía Coyoacán, C.P. 04100</a:t>
            </a:r>
          </a:p>
          <a:p>
            <a:pPr algn="ctr"/>
            <a:r>
              <a:rPr lang="es-MX" sz="1200" b="1" dirty="0">
                <a:solidFill>
                  <a:schemeClr val="accent5">
                    <a:lumMod val="75000"/>
                  </a:schemeClr>
                </a:solidFill>
                <a:latin typeface="+mj-lt"/>
                <a:ea typeface="+mj-ea"/>
                <a:cs typeface="+mj-cs"/>
              </a:rPr>
              <a:t>29 de marzo de 2019</a:t>
            </a:r>
          </a:p>
          <a:p>
            <a:pPr algn="ctr"/>
            <a:endParaRPr lang="es-MX" sz="1200" b="1" dirty="0">
              <a:solidFill>
                <a:schemeClr val="accent5">
                  <a:lumMod val="75000"/>
                </a:schemeClr>
              </a:solidFill>
              <a:latin typeface="+mj-lt"/>
              <a:ea typeface="+mj-ea"/>
              <a:cs typeface="+mj-cs"/>
            </a:endParaRPr>
          </a:p>
        </p:txBody>
      </p:sp>
    </p:spTree>
    <p:extLst>
      <p:ext uri="{BB962C8B-B14F-4D97-AF65-F5344CB8AC3E}">
        <p14:creationId xmlns:p14="http://schemas.microsoft.com/office/powerpoint/2010/main" val="361623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71739" y="9990"/>
            <a:ext cx="8200522" cy="1032734"/>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b="1" kern="1200">
                <a:solidFill>
                  <a:srgbClr val="E32184"/>
                </a:solidFill>
                <a:latin typeface="Times New Roman" panose="02020603050405020304" pitchFamily="18" charset="0"/>
                <a:ea typeface="+mj-ea"/>
                <a:cs typeface="Times New Roman" panose="02020603050405020304" pitchFamily="18" charset="0"/>
              </a:defRPr>
            </a:lvl1pPr>
          </a:lstStyle>
          <a:p>
            <a:pPr defTabSz="685800">
              <a:defRPr/>
            </a:pPr>
            <a:r>
              <a:rPr lang="es-MX" sz="2800" dirty="0">
                <a:ln w="0"/>
                <a:gradFill>
                  <a:gsLst>
                    <a:gs pos="21000">
                      <a:srgbClr val="53575C"/>
                    </a:gs>
                    <a:gs pos="88000">
                      <a:srgbClr val="C5C7CA"/>
                    </a:gs>
                  </a:gsLst>
                  <a:lin ang="5400000"/>
                </a:gradFill>
                <a:latin typeface="Arial" panose="020B0604020202020204" pitchFamily="34" charset="0"/>
                <a:ea typeface="+mn-ea"/>
                <a:cs typeface="Arial" panose="020B0604020202020204" pitchFamily="34" charset="0"/>
              </a:rPr>
              <a:t>¿QUÉ HACE EL PROGRAMA DE DERECHOS HUMANOS DE LA CIUDAD DE MÉXICO?</a:t>
            </a:r>
          </a:p>
        </p:txBody>
      </p:sp>
      <p:graphicFrame>
        <p:nvGraphicFramePr>
          <p:cNvPr id="7" name="Diagrama 6"/>
          <p:cNvGraphicFramePr/>
          <p:nvPr>
            <p:extLst>
              <p:ext uri="{D42A27DB-BD31-4B8C-83A1-F6EECF244321}">
                <p14:modId xmlns:p14="http://schemas.microsoft.com/office/powerpoint/2010/main" val="2729692395"/>
              </p:ext>
            </p:extLst>
          </p:nvPr>
        </p:nvGraphicFramePr>
        <p:xfrm>
          <a:off x="1427179" y="1343378"/>
          <a:ext cx="7245081" cy="452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3198" y="3156883"/>
            <a:ext cx="2829063" cy="1130376"/>
          </a:xfrm>
          <a:prstGeom prst="rect">
            <a:avLst/>
          </a:prstGeom>
        </p:spPr>
      </p:pic>
    </p:spTree>
    <p:extLst>
      <p:ext uri="{BB962C8B-B14F-4D97-AF65-F5344CB8AC3E}">
        <p14:creationId xmlns:p14="http://schemas.microsoft.com/office/powerpoint/2010/main" val="1689324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p:cNvSpPr txBox="1">
            <a:spLocks/>
          </p:cNvSpPr>
          <p:nvPr/>
        </p:nvSpPr>
        <p:spPr>
          <a:xfrm>
            <a:off x="470876" y="196103"/>
            <a:ext cx="8543109" cy="787956"/>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3600" b="1" kern="1200">
                <a:solidFill>
                  <a:srgbClr val="E32184"/>
                </a:solidFill>
                <a:latin typeface="Times New Roman" panose="02020603050405020304" pitchFamily="18" charset="0"/>
                <a:ea typeface="+mj-ea"/>
                <a:cs typeface="Times New Roman" panose="02020603050405020304" pitchFamily="18" charset="0"/>
              </a:defRPr>
            </a:lvl1pPr>
          </a:lstStyle>
          <a:p>
            <a:pPr defTabSz="685800">
              <a:defRPr/>
            </a:pPr>
            <a:r>
              <a:rPr lang="es-MX" sz="2800" dirty="0">
                <a:ln w="22225">
                  <a:solidFill>
                    <a:schemeClr val="accent2"/>
                  </a:solidFill>
                  <a:prstDash val="solid"/>
                </a:ln>
                <a:solidFill>
                  <a:schemeClr val="accent2">
                    <a:lumMod val="40000"/>
                    <a:lumOff val="60000"/>
                  </a:schemeClr>
                </a:solidFill>
                <a:latin typeface="Arial" panose="020B0604020202020204" pitchFamily="34" charset="0"/>
                <a:ea typeface="+mn-ea"/>
                <a:cs typeface="Arial" panose="020B0604020202020204" pitchFamily="34" charset="0"/>
              </a:rPr>
              <a:t>MARCO NORMATIVO DEL PDHCDMX</a:t>
            </a:r>
          </a:p>
        </p:txBody>
      </p:sp>
      <p:graphicFrame>
        <p:nvGraphicFramePr>
          <p:cNvPr id="3" name="Diagrama 2"/>
          <p:cNvGraphicFramePr/>
          <p:nvPr>
            <p:extLst>
              <p:ext uri="{D42A27DB-BD31-4B8C-83A1-F6EECF244321}">
                <p14:modId xmlns:p14="http://schemas.microsoft.com/office/powerpoint/2010/main" val="3182943740"/>
              </p:ext>
            </p:extLst>
          </p:nvPr>
        </p:nvGraphicFramePr>
        <p:xfrm>
          <a:off x="1524000" y="1672142"/>
          <a:ext cx="6096000" cy="3788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505" y="3106981"/>
            <a:ext cx="2032796" cy="1623023"/>
          </a:xfrm>
          <a:prstGeom prst="rect">
            <a:avLst/>
          </a:prstGeom>
          <a:effectLst>
            <a:innerShdw blurRad="63500" dist="50800" dir="18900000">
              <a:prstClr val="black">
                <a:alpha val="50000"/>
              </a:prstClr>
            </a:innerShdw>
          </a:effectLst>
        </p:spPr>
      </p:pic>
      <p:cxnSp>
        <p:nvCxnSpPr>
          <p:cNvPr id="6" name="Conector recto 5">
            <a:extLst>
              <a:ext uri="{FF2B5EF4-FFF2-40B4-BE49-F238E27FC236}">
                <a16:creationId xmlns="" xmlns:a16="http://schemas.microsoft.com/office/drawing/2014/main" id="{D981DBA5-F16C-4AD7-804A-0179326427E9}"/>
              </a:ext>
            </a:extLst>
          </p:cNvPr>
          <p:cNvCxnSpPr/>
          <p:nvPr/>
        </p:nvCxnSpPr>
        <p:spPr>
          <a:xfrm>
            <a:off x="692525" y="1131111"/>
            <a:ext cx="5257800" cy="0"/>
          </a:xfrm>
          <a:prstGeom prst="line">
            <a:avLst/>
          </a:prstGeom>
          <a:ln w="5715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960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7300" y="230190"/>
            <a:ext cx="7886700" cy="599150"/>
          </a:xfrm>
        </p:spPr>
        <p:txBody>
          <a:bodyPr>
            <a:normAutofit/>
          </a:bodyPr>
          <a:lstStyle/>
          <a:p>
            <a:pPr algn="ctr"/>
            <a:r>
              <a:rPr lang="es-MX"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ea typeface="+mn-ea"/>
                <a:cs typeface="Arial" panose="020B0604020202020204" pitchFamily="34" charset="0"/>
              </a:rPr>
              <a:t>COMPOSICIÓN DEL PDHCDMX</a:t>
            </a:r>
          </a:p>
        </p:txBody>
      </p:sp>
      <p:graphicFrame>
        <p:nvGraphicFramePr>
          <p:cNvPr id="7" name="Marcador de contenido 6">
            <a:extLst>
              <a:ext uri="{FF2B5EF4-FFF2-40B4-BE49-F238E27FC236}">
                <a16:creationId xmlns="" xmlns:a16="http://schemas.microsoft.com/office/drawing/2014/main" id="{13D5864F-752E-4172-9E10-2DE154C8AE6F}"/>
              </a:ext>
            </a:extLst>
          </p:cNvPr>
          <p:cNvGraphicFramePr>
            <a:graphicFrameLocks noGrp="1"/>
          </p:cNvGraphicFramePr>
          <p:nvPr>
            <p:ph idx="1"/>
            <p:extLst>
              <p:ext uri="{D42A27DB-BD31-4B8C-83A1-F6EECF244321}">
                <p14:modId xmlns:p14="http://schemas.microsoft.com/office/powerpoint/2010/main" val="2120236379"/>
              </p:ext>
            </p:extLst>
          </p:nvPr>
        </p:nvGraphicFramePr>
        <p:xfrm>
          <a:off x="5147733" y="1303019"/>
          <a:ext cx="3386667" cy="4172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9191" y="1303019"/>
            <a:ext cx="3669030" cy="4639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43321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a 12">
            <a:extLst>
              <a:ext uri="{FF2B5EF4-FFF2-40B4-BE49-F238E27FC236}">
                <a16:creationId xmlns="" xmlns:a16="http://schemas.microsoft.com/office/drawing/2014/main" id="{78DE439A-3ECC-49D8-9DA4-AD91AA8E71D1}"/>
              </a:ext>
            </a:extLst>
          </p:cNvPr>
          <p:cNvGraphicFramePr/>
          <p:nvPr>
            <p:extLst>
              <p:ext uri="{D42A27DB-BD31-4B8C-83A1-F6EECF244321}">
                <p14:modId xmlns:p14="http://schemas.microsoft.com/office/powerpoint/2010/main" val="1821558103"/>
              </p:ext>
            </p:extLst>
          </p:nvPr>
        </p:nvGraphicFramePr>
        <p:xfrm>
          <a:off x="839244" y="137787"/>
          <a:ext cx="8154444" cy="5624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87557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7300" y="356179"/>
            <a:ext cx="7886700" cy="662781"/>
          </a:xfrm>
        </p:spPr>
        <p:txBody>
          <a:bodyPr>
            <a:normAutofit/>
          </a:bodyPr>
          <a:lstStyle/>
          <a:p>
            <a:pPr algn="ctr"/>
            <a:r>
              <a:rPr lang="es-MX" sz="3600" b="1" dirty="0">
                <a:ln w="12700">
                  <a:solidFill>
                    <a:schemeClr val="tx2">
                      <a:lumMod val="75000"/>
                    </a:schemeClr>
                  </a:solidFill>
                  <a:prstDash val="solid"/>
                </a:ln>
                <a:solidFill>
                  <a:srgbClr val="000000"/>
                </a:solidFill>
                <a:effectLst>
                  <a:outerShdw dist="38100" dir="2640000" algn="bl" rotWithShape="0">
                    <a:schemeClr val="tx2">
                      <a:lumMod val="75000"/>
                    </a:schemeClr>
                  </a:outerShdw>
                </a:effectLst>
                <a:latin typeface="Arial" panose="020B0604020202020204" pitchFamily="34" charset="0"/>
                <a:ea typeface="+mn-ea"/>
                <a:cs typeface="Arial" panose="020B0604020202020204" pitchFamily="34" charset="0"/>
              </a:rPr>
              <a:t>GRUPOS DE POBLACIÓN</a:t>
            </a:r>
          </a:p>
        </p:txBody>
      </p:sp>
      <p:graphicFrame>
        <p:nvGraphicFramePr>
          <p:cNvPr id="10" name="Diagrama 9">
            <a:extLst>
              <a:ext uri="{FF2B5EF4-FFF2-40B4-BE49-F238E27FC236}">
                <a16:creationId xmlns="" xmlns:a16="http://schemas.microsoft.com/office/drawing/2014/main" id="{81193C02-226A-451E-B1A4-D2A9BB03E1C4}"/>
              </a:ext>
            </a:extLst>
          </p:cNvPr>
          <p:cNvGraphicFramePr/>
          <p:nvPr>
            <p:extLst>
              <p:ext uri="{D42A27DB-BD31-4B8C-83A1-F6EECF244321}">
                <p14:modId xmlns:p14="http://schemas.microsoft.com/office/powerpoint/2010/main" val="3160657148"/>
              </p:ext>
            </p:extLst>
          </p:nvPr>
        </p:nvGraphicFramePr>
        <p:xfrm>
          <a:off x="620184" y="1338188"/>
          <a:ext cx="3685116" cy="4529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43475" y="1407580"/>
            <a:ext cx="3369945" cy="42578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48414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7300" y="356179"/>
            <a:ext cx="7886700" cy="662781"/>
          </a:xfrm>
        </p:spPr>
        <p:txBody>
          <a:bodyPr>
            <a:normAutofit/>
          </a:bodyPr>
          <a:lstStyle/>
          <a:p>
            <a:pPr algn="ctr"/>
            <a:r>
              <a:rPr lang="es-MX" sz="3200" b="1" dirty="0">
                <a:ln w="12700">
                  <a:solidFill>
                    <a:schemeClr val="accent3">
                      <a:lumMod val="50000"/>
                    </a:schemeClr>
                  </a:solidFill>
                  <a:prstDash val="solid"/>
                </a:ln>
                <a:solidFill>
                  <a:srgbClr val="800080"/>
                </a:solidFill>
                <a:effectLst>
                  <a:innerShdw blurRad="177800">
                    <a:schemeClr val="accent3">
                      <a:lumMod val="50000"/>
                    </a:schemeClr>
                  </a:innerShdw>
                </a:effectLst>
                <a:latin typeface="Arial" panose="020B0604020202020204" pitchFamily="34" charset="0"/>
                <a:ea typeface="+mn-ea"/>
                <a:cs typeface="Arial" panose="020B0604020202020204" pitchFamily="34" charset="0"/>
              </a:rPr>
              <a:t>GRUPOS DE POBLACIÓN</a:t>
            </a:r>
          </a:p>
        </p:txBody>
      </p:sp>
      <p:graphicFrame>
        <p:nvGraphicFramePr>
          <p:cNvPr id="7" name="Diagrama 6">
            <a:extLst>
              <a:ext uri="{FF2B5EF4-FFF2-40B4-BE49-F238E27FC236}">
                <a16:creationId xmlns="" xmlns:a16="http://schemas.microsoft.com/office/drawing/2014/main" id="{157492AC-6A5D-41B8-9F54-F917165D3A45}"/>
              </a:ext>
            </a:extLst>
          </p:cNvPr>
          <p:cNvGraphicFramePr/>
          <p:nvPr>
            <p:extLst>
              <p:ext uri="{D42A27DB-BD31-4B8C-83A1-F6EECF244321}">
                <p14:modId xmlns:p14="http://schemas.microsoft.com/office/powerpoint/2010/main" val="3930679443"/>
              </p:ext>
            </p:extLst>
          </p:nvPr>
        </p:nvGraphicFramePr>
        <p:xfrm>
          <a:off x="5200650" y="1595046"/>
          <a:ext cx="3497581" cy="4082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5835" y="1404937"/>
            <a:ext cx="3735705" cy="47200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9014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00788" y="-166888"/>
            <a:ext cx="7141464" cy="1325563"/>
          </a:xfrm>
        </p:spPr>
        <p:txBody>
          <a:bodyPr>
            <a:normAutofit/>
          </a:bodyPr>
          <a:lstStyle/>
          <a:p>
            <a:pPr algn="ctr"/>
            <a:r>
              <a:rPr lang="es-MX" sz="2800" b="1" dirty="0">
                <a:ln w="12700">
                  <a:solidFill>
                    <a:schemeClr val="tx2">
                      <a:lumMod val="75000"/>
                    </a:schemeClr>
                  </a:solidFill>
                  <a:prstDash val="solid"/>
                </a:ln>
                <a:solidFill>
                  <a:schemeClr val="accent3">
                    <a:lumMod val="50000"/>
                  </a:schemeClr>
                </a:solidFill>
                <a:effectLst>
                  <a:outerShdw dist="38100" dir="2640000" algn="bl" rotWithShape="0">
                    <a:schemeClr val="tx2">
                      <a:lumMod val="75000"/>
                    </a:schemeClr>
                  </a:outerShdw>
                </a:effectLst>
                <a:latin typeface="Arial" panose="020B0604020202020204" pitchFamily="34" charset="0"/>
                <a:ea typeface="+mn-ea"/>
                <a:cs typeface="Arial" panose="020B0604020202020204" pitchFamily="34" charset="0"/>
              </a:rPr>
              <a:t>CONTENIDO Y ESTRUCTURA DE LA MATRIZ PROGRAMÁTICA</a:t>
            </a:r>
          </a:p>
        </p:txBody>
      </p:sp>
      <p:graphicFrame>
        <p:nvGraphicFramePr>
          <p:cNvPr id="6" name="Diagrama 5">
            <a:extLst>
              <a:ext uri="{FF2B5EF4-FFF2-40B4-BE49-F238E27FC236}">
                <a16:creationId xmlns="" xmlns:a16="http://schemas.microsoft.com/office/drawing/2014/main" id="{0229A95B-6618-4397-8E40-40DADEB8E5D5}"/>
              </a:ext>
            </a:extLst>
          </p:cNvPr>
          <p:cNvGraphicFramePr/>
          <p:nvPr>
            <p:extLst>
              <p:ext uri="{D42A27DB-BD31-4B8C-83A1-F6EECF244321}">
                <p14:modId xmlns:p14="http://schemas.microsoft.com/office/powerpoint/2010/main" val="783680050"/>
              </p:ext>
            </p:extLst>
          </p:nvPr>
        </p:nvGraphicFramePr>
        <p:xfrm>
          <a:off x="1095023" y="1404129"/>
          <a:ext cx="7841826" cy="4461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8817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57349" y="21265"/>
            <a:ext cx="6282104" cy="532015"/>
          </a:xfrm>
        </p:spPr>
        <p:txBody>
          <a:bodyPr>
            <a:noAutofit/>
          </a:bodyPr>
          <a:lstStyle/>
          <a:p>
            <a:pPr algn="ctr"/>
            <a:r>
              <a:rPr lang="es-MX" sz="3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mn-ea"/>
                <a:cs typeface="Arial" panose="020B0604020202020204" pitchFamily="34" charset="0"/>
              </a:rPr>
              <a:t>MATRIZ</a:t>
            </a:r>
            <a:r>
              <a:rPr lang="es-MX" sz="3400" b="1" dirty="0">
                <a:solidFill>
                  <a:schemeClr val="accent5">
                    <a:lumMod val="75000"/>
                  </a:schemeClr>
                </a:solidFill>
                <a:latin typeface="Arial" panose="020B0604020202020204" pitchFamily="34" charset="0"/>
                <a:ea typeface="+mn-ea"/>
                <a:cs typeface="Arial" panose="020B0604020202020204" pitchFamily="34" charset="0"/>
              </a:rPr>
              <a:t> </a:t>
            </a:r>
            <a:r>
              <a:rPr lang="es-MX" sz="3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rial" panose="020B0604020202020204" pitchFamily="34" charset="0"/>
                <a:ea typeface="+mn-ea"/>
                <a:cs typeface="Arial" panose="020B0604020202020204" pitchFamily="34" charset="0"/>
              </a:rPr>
              <a:t>PROGRAMÁTICA</a:t>
            </a:r>
            <a:endParaRPr lang="es-MX" sz="3400" b="1" dirty="0">
              <a:solidFill>
                <a:schemeClr val="accent5">
                  <a:lumMod val="75000"/>
                </a:schemeClr>
              </a:solidFill>
              <a:latin typeface="Arial" panose="020B0604020202020204" pitchFamily="34" charset="0"/>
              <a:ea typeface="+mn-ea"/>
              <a:cs typeface="Arial" panose="020B0604020202020204" pitchFamily="34" charset="0"/>
            </a:endParaRPr>
          </a:p>
        </p:txBody>
      </p:sp>
      <p:graphicFrame>
        <p:nvGraphicFramePr>
          <p:cNvPr id="5" name="Marcador de contenido 3"/>
          <p:cNvGraphicFramePr>
            <a:graphicFrameLocks noGrp="1"/>
          </p:cNvGraphicFramePr>
          <p:nvPr>
            <p:ph idx="1"/>
            <p:extLst>
              <p:ext uri="{D42A27DB-BD31-4B8C-83A1-F6EECF244321}">
                <p14:modId xmlns:p14="http://schemas.microsoft.com/office/powerpoint/2010/main" val="30048939"/>
              </p:ext>
            </p:extLst>
          </p:nvPr>
        </p:nvGraphicFramePr>
        <p:xfrm>
          <a:off x="628650" y="1022474"/>
          <a:ext cx="8339502" cy="5021945"/>
        </p:xfrm>
        <a:graphic>
          <a:graphicData uri="http://schemas.openxmlformats.org/drawingml/2006/table">
            <a:tbl>
              <a:tblPr firstRow="1" bandRow="1">
                <a:tableStyleId>{5C22544A-7EE6-4342-B048-85BDC9FD1C3A}</a:tableStyleId>
              </a:tblPr>
              <a:tblGrid>
                <a:gridCol w="1389917">
                  <a:extLst>
                    <a:ext uri="{9D8B030D-6E8A-4147-A177-3AD203B41FA5}">
                      <a16:colId xmlns="" xmlns:a16="http://schemas.microsoft.com/office/drawing/2014/main" val="3003821452"/>
                    </a:ext>
                  </a:extLst>
                </a:gridCol>
                <a:gridCol w="1389917">
                  <a:extLst>
                    <a:ext uri="{9D8B030D-6E8A-4147-A177-3AD203B41FA5}">
                      <a16:colId xmlns="" xmlns:a16="http://schemas.microsoft.com/office/drawing/2014/main" val="2664884250"/>
                    </a:ext>
                  </a:extLst>
                </a:gridCol>
                <a:gridCol w="1389917">
                  <a:extLst>
                    <a:ext uri="{9D8B030D-6E8A-4147-A177-3AD203B41FA5}">
                      <a16:colId xmlns="" xmlns:a16="http://schemas.microsoft.com/office/drawing/2014/main" val="803488907"/>
                    </a:ext>
                  </a:extLst>
                </a:gridCol>
                <a:gridCol w="1389917">
                  <a:extLst>
                    <a:ext uri="{9D8B030D-6E8A-4147-A177-3AD203B41FA5}">
                      <a16:colId xmlns="" xmlns:a16="http://schemas.microsoft.com/office/drawing/2014/main" val="1105190783"/>
                    </a:ext>
                  </a:extLst>
                </a:gridCol>
                <a:gridCol w="1389917">
                  <a:extLst>
                    <a:ext uri="{9D8B030D-6E8A-4147-A177-3AD203B41FA5}">
                      <a16:colId xmlns="" xmlns:a16="http://schemas.microsoft.com/office/drawing/2014/main" val="2005314179"/>
                    </a:ext>
                  </a:extLst>
                </a:gridCol>
                <a:gridCol w="1389917">
                  <a:extLst>
                    <a:ext uri="{9D8B030D-6E8A-4147-A177-3AD203B41FA5}">
                      <a16:colId xmlns="" xmlns:a16="http://schemas.microsoft.com/office/drawing/2014/main" val="822369164"/>
                    </a:ext>
                  </a:extLst>
                </a:gridCol>
              </a:tblGrid>
              <a:tr h="491568">
                <a:tc gridSpan="6">
                  <a:txBody>
                    <a:bodyPr/>
                    <a:lstStyle/>
                    <a:p>
                      <a:r>
                        <a:rPr lang="es-MX" dirty="0">
                          <a:solidFill>
                            <a:schemeClr val="tx2">
                              <a:lumMod val="40000"/>
                              <a:lumOff val="60000"/>
                            </a:schemeClr>
                          </a:solidFill>
                          <a:latin typeface="Tunga" panose="020B0502040204020203" pitchFamily="34" charset="0"/>
                          <a:cs typeface="Tunga" panose="020B0502040204020203" pitchFamily="34" charset="0"/>
                        </a:rPr>
                        <a:t>Objetivo específico: Situación que se pretende lograr con base en las problemáticas definidas, o agenda de derechos  humanos en el Programa</a:t>
                      </a:r>
                    </a:p>
                  </a:txBody>
                  <a:tcPr>
                    <a:solidFill>
                      <a:schemeClr val="accent5">
                        <a:lumMod val="75000"/>
                      </a:schemeClr>
                    </a:solidFill>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tc hMerge="1">
                  <a:txBody>
                    <a:bodyPr/>
                    <a:lstStyle/>
                    <a:p>
                      <a:endParaRPr lang="es-MX" dirty="0"/>
                    </a:p>
                  </a:txBody>
                  <a:tcPr/>
                </a:tc>
                <a:extLst>
                  <a:ext uri="{0D108BD9-81ED-4DB2-BD59-A6C34878D82A}">
                    <a16:rowId xmlns="" xmlns:a16="http://schemas.microsoft.com/office/drawing/2014/main" val="1693047975"/>
                  </a:ext>
                </a:extLst>
              </a:tr>
              <a:tr h="922385">
                <a:tc>
                  <a:txBody>
                    <a:bodyPr/>
                    <a:lstStyle/>
                    <a:p>
                      <a:pPr algn="ctr"/>
                      <a:r>
                        <a:rPr lang="es-MX" dirty="0">
                          <a:solidFill>
                            <a:schemeClr val="accent4">
                              <a:lumMod val="75000"/>
                              <a:lumOff val="25000"/>
                            </a:schemeClr>
                          </a:solidFill>
                          <a:latin typeface="Tunga" panose="020B0502040204020203" pitchFamily="34" charset="0"/>
                          <a:cs typeface="Tunga" panose="020B0502040204020203" pitchFamily="34" charset="0"/>
                        </a:rPr>
                        <a:t>Estrategias</a:t>
                      </a:r>
                    </a:p>
                  </a:txBody>
                  <a:tcPr/>
                </a:tc>
                <a:tc>
                  <a:txBody>
                    <a:bodyPr/>
                    <a:lstStyle/>
                    <a:p>
                      <a:pPr algn="ctr"/>
                      <a:r>
                        <a:rPr lang="es-MX" dirty="0">
                          <a:solidFill>
                            <a:schemeClr val="accent4">
                              <a:lumMod val="75000"/>
                              <a:lumOff val="25000"/>
                            </a:schemeClr>
                          </a:solidFill>
                          <a:latin typeface="Tunga" panose="020B0502040204020203" pitchFamily="34" charset="0"/>
                          <a:cs typeface="Tunga" panose="020B0502040204020203" pitchFamily="34" charset="0"/>
                        </a:rPr>
                        <a:t>Metas a dos años</a:t>
                      </a:r>
                    </a:p>
                  </a:txBody>
                  <a:tcPr/>
                </a:tc>
                <a:tc>
                  <a:txBody>
                    <a:bodyPr/>
                    <a:lstStyle/>
                    <a:p>
                      <a:pPr algn="ctr"/>
                      <a:r>
                        <a:rPr lang="es-MX" dirty="0">
                          <a:solidFill>
                            <a:schemeClr val="accent4">
                              <a:lumMod val="75000"/>
                              <a:lumOff val="25000"/>
                            </a:schemeClr>
                          </a:solidFill>
                          <a:latin typeface="Tunga" panose="020B0502040204020203" pitchFamily="34" charset="0"/>
                          <a:cs typeface="Tunga" panose="020B0502040204020203" pitchFamily="34" charset="0"/>
                        </a:rPr>
                        <a:t>Indicadores</a:t>
                      </a:r>
                    </a:p>
                  </a:txBody>
                  <a:tcPr/>
                </a:tc>
                <a:tc>
                  <a:txBody>
                    <a:bodyPr/>
                    <a:lstStyle/>
                    <a:p>
                      <a:pPr algn="just"/>
                      <a:r>
                        <a:rPr lang="es-MX" dirty="0">
                          <a:solidFill>
                            <a:schemeClr val="accent4">
                              <a:lumMod val="75000"/>
                              <a:lumOff val="25000"/>
                            </a:schemeClr>
                          </a:solidFill>
                          <a:latin typeface="Tunga" panose="020B0502040204020203" pitchFamily="34" charset="0"/>
                          <a:cs typeface="Tunga" panose="020B0502040204020203" pitchFamily="34" charset="0"/>
                        </a:rPr>
                        <a:t>Ente responsable</a:t>
                      </a:r>
                    </a:p>
                  </a:txBody>
                  <a:tcPr/>
                </a:tc>
                <a:tc>
                  <a:txBody>
                    <a:bodyPr/>
                    <a:lstStyle/>
                    <a:p>
                      <a:pPr algn="ctr"/>
                      <a:r>
                        <a:rPr lang="es-MX" dirty="0">
                          <a:solidFill>
                            <a:schemeClr val="accent4">
                              <a:lumMod val="75000"/>
                              <a:lumOff val="25000"/>
                            </a:schemeClr>
                          </a:solidFill>
                          <a:latin typeface="Tunga" panose="020B0502040204020203" pitchFamily="34" charset="0"/>
                          <a:cs typeface="Tunga" panose="020B0502040204020203" pitchFamily="34" charset="0"/>
                        </a:rPr>
                        <a:t>Alineación con</a:t>
                      </a:r>
                      <a:r>
                        <a:rPr lang="es-MX" baseline="0" dirty="0">
                          <a:solidFill>
                            <a:schemeClr val="accent4">
                              <a:lumMod val="75000"/>
                              <a:lumOff val="25000"/>
                            </a:schemeClr>
                          </a:solidFill>
                          <a:latin typeface="Tunga" panose="020B0502040204020203" pitchFamily="34" charset="0"/>
                          <a:cs typeface="Tunga" panose="020B0502040204020203" pitchFamily="34" charset="0"/>
                        </a:rPr>
                        <a:t> el PGD 2013-2018</a:t>
                      </a:r>
                      <a:endParaRPr lang="es-MX" dirty="0">
                        <a:solidFill>
                          <a:schemeClr val="accent4">
                            <a:lumMod val="75000"/>
                            <a:lumOff val="25000"/>
                          </a:schemeClr>
                        </a:solidFill>
                        <a:latin typeface="Tunga" panose="020B0502040204020203" pitchFamily="34" charset="0"/>
                        <a:cs typeface="Tunga" panose="020B0502040204020203" pitchFamily="34" charset="0"/>
                      </a:endParaRPr>
                    </a:p>
                  </a:txBody>
                  <a:tcPr/>
                </a:tc>
                <a:tc>
                  <a:txBody>
                    <a:bodyPr/>
                    <a:lstStyle/>
                    <a:p>
                      <a:pPr algn="ctr"/>
                      <a:r>
                        <a:rPr lang="es-MX" dirty="0">
                          <a:solidFill>
                            <a:schemeClr val="accent4">
                              <a:lumMod val="75000"/>
                              <a:lumOff val="25000"/>
                            </a:schemeClr>
                          </a:solidFill>
                          <a:latin typeface="Tunga" panose="020B0502040204020203" pitchFamily="34" charset="0"/>
                          <a:cs typeface="Tunga" panose="020B0502040204020203" pitchFamily="34" charset="0"/>
                        </a:rPr>
                        <a:t>Metas</a:t>
                      </a:r>
                      <a:r>
                        <a:rPr lang="es-MX" baseline="0" dirty="0">
                          <a:solidFill>
                            <a:schemeClr val="accent4">
                              <a:lumMod val="75000"/>
                              <a:lumOff val="25000"/>
                            </a:schemeClr>
                          </a:solidFill>
                          <a:latin typeface="Tunga" panose="020B0502040204020203" pitchFamily="34" charset="0"/>
                          <a:cs typeface="Tunga" panose="020B0502040204020203" pitchFamily="34" charset="0"/>
                        </a:rPr>
                        <a:t> a 2021</a:t>
                      </a:r>
                      <a:endParaRPr lang="es-MX" dirty="0">
                        <a:solidFill>
                          <a:schemeClr val="accent4">
                            <a:lumMod val="75000"/>
                            <a:lumOff val="25000"/>
                          </a:schemeClr>
                        </a:solidFill>
                        <a:latin typeface="Tunga" panose="020B0502040204020203" pitchFamily="34" charset="0"/>
                        <a:cs typeface="Tunga" panose="020B0502040204020203" pitchFamily="34" charset="0"/>
                      </a:endParaRPr>
                    </a:p>
                  </a:txBody>
                  <a:tcPr/>
                </a:tc>
                <a:extLst>
                  <a:ext uri="{0D108BD9-81ED-4DB2-BD59-A6C34878D82A}">
                    <a16:rowId xmlns="" xmlns:a16="http://schemas.microsoft.com/office/drawing/2014/main" val="379347917"/>
                  </a:ext>
                </a:extLst>
              </a:tr>
              <a:tr h="2955974">
                <a:tc>
                  <a:txBody>
                    <a:bodyPr/>
                    <a:lstStyle/>
                    <a:p>
                      <a:pPr algn="just"/>
                      <a:r>
                        <a:rPr lang="es-MX" sz="1700" dirty="0">
                          <a:solidFill>
                            <a:schemeClr val="accent1">
                              <a:lumMod val="50000"/>
                              <a:lumOff val="50000"/>
                            </a:schemeClr>
                          </a:solidFill>
                          <a:latin typeface="Tunga" panose="020B0502040204020203" pitchFamily="34" charset="0"/>
                          <a:cs typeface="Tunga" panose="020B0502040204020203" pitchFamily="34" charset="0"/>
                        </a:rPr>
                        <a:t>Acciones que se desarrollan para incidir directamente</a:t>
                      </a:r>
                      <a:r>
                        <a:rPr lang="es-MX" sz="1700" baseline="0" dirty="0">
                          <a:solidFill>
                            <a:schemeClr val="accent1">
                              <a:lumMod val="50000"/>
                              <a:lumOff val="50000"/>
                            </a:schemeClr>
                          </a:solidFill>
                          <a:latin typeface="Tunga" panose="020B0502040204020203" pitchFamily="34" charset="0"/>
                          <a:cs typeface="Tunga" panose="020B0502040204020203" pitchFamily="34" charset="0"/>
                        </a:rPr>
                        <a:t> en el logro específico correspondiente.</a:t>
                      </a:r>
                    </a:p>
                  </a:txBody>
                  <a:tcPr/>
                </a:tc>
                <a:tc>
                  <a:txBody>
                    <a:bodyPr/>
                    <a:lstStyle/>
                    <a:p>
                      <a:pPr algn="just"/>
                      <a:r>
                        <a:rPr lang="es-MX" sz="1700" dirty="0">
                          <a:solidFill>
                            <a:schemeClr val="accent1">
                              <a:lumMod val="50000"/>
                              <a:lumOff val="50000"/>
                            </a:schemeClr>
                          </a:solidFill>
                          <a:latin typeface="Tunga" panose="020B0502040204020203" pitchFamily="34" charset="0"/>
                          <a:cs typeface="Tunga" panose="020B0502040204020203" pitchFamily="34" charset="0"/>
                        </a:rPr>
                        <a:t>Miden el logro propuesto</a:t>
                      </a:r>
                      <a:r>
                        <a:rPr lang="es-MX" sz="1700" baseline="0" dirty="0">
                          <a:solidFill>
                            <a:schemeClr val="accent1">
                              <a:lumMod val="50000"/>
                              <a:lumOff val="50000"/>
                            </a:schemeClr>
                          </a:solidFill>
                          <a:latin typeface="Tunga" panose="020B0502040204020203" pitchFamily="34" charset="0"/>
                          <a:cs typeface="Tunga" panose="020B0502040204020203" pitchFamily="34" charset="0"/>
                        </a:rPr>
                        <a:t> a alcanzar en el objetivo específico a dos años.</a:t>
                      </a:r>
                    </a:p>
                    <a:p>
                      <a:pPr algn="just"/>
                      <a:endParaRPr lang="es-MX" sz="1700" baseline="0" dirty="0">
                        <a:solidFill>
                          <a:schemeClr val="accent1">
                            <a:lumMod val="50000"/>
                            <a:lumOff val="50000"/>
                          </a:schemeClr>
                        </a:solidFill>
                        <a:latin typeface="Tunga" panose="020B0502040204020203" pitchFamily="34" charset="0"/>
                        <a:cs typeface="Tunga" panose="020B0502040204020203" pitchFamily="34" charset="0"/>
                      </a:endParaRPr>
                    </a:p>
                    <a:p>
                      <a:pPr algn="just"/>
                      <a:r>
                        <a:rPr lang="es-MX" sz="1700" baseline="0" dirty="0">
                          <a:solidFill>
                            <a:schemeClr val="accent1">
                              <a:lumMod val="50000"/>
                              <a:lumOff val="50000"/>
                            </a:schemeClr>
                          </a:solidFill>
                          <a:latin typeface="Tunga" panose="020B0502040204020203" pitchFamily="34" charset="0"/>
                          <a:cs typeface="Tunga" panose="020B0502040204020203" pitchFamily="34" charset="0"/>
                        </a:rPr>
                        <a:t>Estas serán cuantificables y verificables.</a:t>
                      </a:r>
                      <a:endParaRPr lang="es-MX" sz="1700" dirty="0">
                        <a:solidFill>
                          <a:schemeClr val="accent1">
                            <a:lumMod val="50000"/>
                            <a:lumOff val="50000"/>
                          </a:schemeClr>
                        </a:solidFill>
                        <a:latin typeface="Tunga" panose="020B0502040204020203" pitchFamily="34" charset="0"/>
                        <a:cs typeface="Tunga" panose="020B0502040204020203" pitchFamily="34" charset="0"/>
                      </a:endParaRPr>
                    </a:p>
                  </a:txBody>
                  <a:tcPr/>
                </a:tc>
                <a:tc>
                  <a:txBody>
                    <a:bodyPr/>
                    <a:lstStyle/>
                    <a:p>
                      <a:pPr algn="just"/>
                      <a:r>
                        <a:rPr lang="es-MX" sz="1700" dirty="0">
                          <a:solidFill>
                            <a:schemeClr val="accent1">
                              <a:lumMod val="50000"/>
                              <a:lumOff val="50000"/>
                            </a:schemeClr>
                          </a:solidFill>
                          <a:latin typeface="Tunga" panose="020B0502040204020203" pitchFamily="34" charset="0"/>
                          <a:cs typeface="Tunga" panose="020B0502040204020203" pitchFamily="34" charset="0"/>
                        </a:rPr>
                        <a:t>Señala</a:t>
                      </a:r>
                      <a:r>
                        <a:rPr lang="es-MX" sz="1700" baseline="0" dirty="0">
                          <a:solidFill>
                            <a:schemeClr val="accent1">
                              <a:lumMod val="50000"/>
                              <a:lumOff val="50000"/>
                            </a:schemeClr>
                          </a:solidFill>
                          <a:latin typeface="Tunga" panose="020B0502040204020203" pitchFamily="34" charset="0"/>
                          <a:cs typeface="Tunga" panose="020B0502040204020203" pitchFamily="34" charset="0"/>
                        </a:rPr>
                        <a:t> la forma en que será medido el logro reportado por los entes responsables en las fechas de corte de los reportes.</a:t>
                      </a:r>
                      <a:endParaRPr lang="es-MX" sz="1700" dirty="0">
                        <a:solidFill>
                          <a:schemeClr val="accent1">
                            <a:lumMod val="50000"/>
                            <a:lumOff val="50000"/>
                          </a:schemeClr>
                        </a:solidFill>
                        <a:latin typeface="Tunga" panose="020B0502040204020203" pitchFamily="34" charset="0"/>
                        <a:cs typeface="Tunga" panose="020B0502040204020203" pitchFamily="34" charset="0"/>
                      </a:endParaRPr>
                    </a:p>
                  </a:txBody>
                  <a:tcPr/>
                </a:tc>
                <a:tc>
                  <a:txBody>
                    <a:bodyPr/>
                    <a:lstStyle/>
                    <a:p>
                      <a:pPr algn="just"/>
                      <a:r>
                        <a:rPr lang="es-MX" sz="1700" dirty="0">
                          <a:solidFill>
                            <a:schemeClr val="accent1">
                              <a:lumMod val="50000"/>
                              <a:lumOff val="50000"/>
                            </a:schemeClr>
                          </a:solidFill>
                          <a:latin typeface="Tunga" panose="020B0502040204020203" pitchFamily="34" charset="0"/>
                          <a:cs typeface="Tunga" panose="020B0502040204020203" pitchFamily="34" charset="0"/>
                        </a:rPr>
                        <a:t>Sólo se señalarán</a:t>
                      </a:r>
                      <a:r>
                        <a:rPr lang="es-MX" sz="1700" baseline="0" dirty="0">
                          <a:solidFill>
                            <a:schemeClr val="accent1">
                              <a:lumMod val="50000"/>
                              <a:lumOff val="50000"/>
                            </a:schemeClr>
                          </a:solidFill>
                          <a:latin typeface="Tunga" panose="020B0502040204020203" pitchFamily="34" charset="0"/>
                          <a:cs typeface="Tunga" panose="020B0502040204020203" pitchFamily="34" charset="0"/>
                        </a:rPr>
                        <a:t> quienes asumen la responsabilidad jurídica de ejecución.</a:t>
                      </a:r>
                      <a:endParaRPr lang="es-MX" sz="1700" dirty="0">
                        <a:solidFill>
                          <a:schemeClr val="accent1">
                            <a:lumMod val="50000"/>
                            <a:lumOff val="50000"/>
                          </a:schemeClr>
                        </a:solidFill>
                        <a:latin typeface="Tunga" panose="020B0502040204020203" pitchFamily="34" charset="0"/>
                        <a:cs typeface="Tunga" panose="020B0502040204020203" pitchFamily="34" charset="0"/>
                      </a:endParaRPr>
                    </a:p>
                  </a:txBody>
                  <a:tcPr/>
                </a:tc>
                <a:tc>
                  <a:txBody>
                    <a:bodyPr/>
                    <a:lstStyle/>
                    <a:p>
                      <a:pPr algn="just"/>
                      <a:r>
                        <a:rPr lang="es-MX" sz="1700" dirty="0">
                          <a:solidFill>
                            <a:schemeClr val="accent1">
                              <a:lumMod val="50000"/>
                              <a:lumOff val="50000"/>
                            </a:schemeClr>
                          </a:solidFill>
                          <a:latin typeface="Tunga" panose="020B0502040204020203" pitchFamily="34" charset="0"/>
                          <a:cs typeface="Tunga" panose="020B0502040204020203" pitchFamily="34" charset="0"/>
                        </a:rPr>
                        <a:t>Identificar</a:t>
                      </a:r>
                      <a:r>
                        <a:rPr lang="es-MX" sz="1700" baseline="0" dirty="0">
                          <a:solidFill>
                            <a:schemeClr val="accent1">
                              <a:lumMod val="50000"/>
                              <a:lumOff val="50000"/>
                            </a:schemeClr>
                          </a:solidFill>
                          <a:latin typeface="Tunga" panose="020B0502040204020203" pitchFamily="34" charset="0"/>
                          <a:cs typeface="Tunga" panose="020B0502040204020203" pitchFamily="34" charset="0"/>
                        </a:rPr>
                        <a:t> su complementariedad con los objetivos del Programa General de Desarrollo.</a:t>
                      </a:r>
                      <a:endParaRPr lang="es-MX" sz="1700" dirty="0">
                        <a:solidFill>
                          <a:schemeClr val="accent1">
                            <a:lumMod val="50000"/>
                            <a:lumOff val="50000"/>
                          </a:schemeClr>
                        </a:solidFill>
                        <a:latin typeface="Tunga" panose="020B0502040204020203" pitchFamily="34" charset="0"/>
                        <a:cs typeface="Tunga" panose="020B0502040204020203" pitchFamily="34" charset="0"/>
                      </a:endParaRPr>
                    </a:p>
                  </a:txBody>
                  <a:tcPr/>
                </a:tc>
                <a:tc>
                  <a:txBody>
                    <a:bodyPr/>
                    <a:lstStyle/>
                    <a:p>
                      <a:pPr algn="just"/>
                      <a:r>
                        <a:rPr lang="es-MX" sz="1700" dirty="0">
                          <a:solidFill>
                            <a:schemeClr val="accent1">
                              <a:lumMod val="50000"/>
                              <a:lumOff val="50000"/>
                            </a:schemeClr>
                          </a:solidFill>
                          <a:latin typeface="Tunga" panose="020B0502040204020203" pitchFamily="34" charset="0"/>
                          <a:cs typeface="Tunga" panose="020B0502040204020203" pitchFamily="34" charset="0"/>
                        </a:rPr>
                        <a:t>Miden</a:t>
                      </a:r>
                      <a:r>
                        <a:rPr lang="es-MX" sz="1700" baseline="0" dirty="0">
                          <a:solidFill>
                            <a:schemeClr val="accent1">
                              <a:lumMod val="50000"/>
                              <a:lumOff val="50000"/>
                            </a:schemeClr>
                          </a:solidFill>
                          <a:latin typeface="Tunga" panose="020B0502040204020203" pitchFamily="34" charset="0"/>
                          <a:cs typeface="Tunga" panose="020B0502040204020203" pitchFamily="34" charset="0"/>
                        </a:rPr>
                        <a:t> el logro propuesto a alcanzar en el objetivo específico en 2021.</a:t>
                      </a:r>
                    </a:p>
                    <a:p>
                      <a:pPr algn="just"/>
                      <a:endParaRPr lang="es-MX" sz="1700" baseline="0" dirty="0">
                        <a:solidFill>
                          <a:schemeClr val="accent1">
                            <a:lumMod val="50000"/>
                            <a:lumOff val="50000"/>
                          </a:schemeClr>
                        </a:solidFill>
                        <a:latin typeface="Tunga" panose="020B0502040204020203" pitchFamily="34" charset="0"/>
                        <a:cs typeface="Tunga" panose="020B0502040204020203" pitchFamily="34" charset="0"/>
                      </a:endParaRPr>
                    </a:p>
                    <a:p>
                      <a:pPr algn="just"/>
                      <a:r>
                        <a:rPr lang="es-MX" sz="1700" baseline="0" dirty="0">
                          <a:solidFill>
                            <a:schemeClr val="accent1">
                              <a:lumMod val="50000"/>
                              <a:lumOff val="50000"/>
                            </a:schemeClr>
                          </a:solidFill>
                          <a:latin typeface="Tunga" panose="020B0502040204020203" pitchFamily="34" charset="0"/>
                          <a:cs typeface="Tunga" panose="020B0502040204020203" pitchFamily="34" charset="0"/>
                        </a:rPr>
                        <a:t>Éstas serán cuantificables y verificables.</a:t>
                      </a:r>
                      <a:endParaRPr lang="es-MX" sz="1700" dirty="0">
                        <a:solidFill>
                          <a:schemeClr val="accent1">
                            <a:lumMod val="50000"/>
                            <a:lumOff val="50000"/>
                          </a:schemeClr>
                        </a:solidFill>
                        <a:latin typeface="Tunga" panose="020B0502040204020203" pitchFamily="34" charset="0"/>
                        <a:cs typeface="Tunga" panose="020B0502040204020203" pitchFamily="34" charset="0"/>
                      </a:endParaRPr>
                    </a:p>
                  </a:txBody>
                  <a:tcPr/>
                </a:tc>
                <a:extLst>
                  <a:ext uri="{0D108BD9-81ED-4DB2-BD59-A6C34878D82A}">
                    <a16:rowId xmlns="" xmlns:a16="http://schemas.microsoft.com/office/drawing/2014/main" val="4286884011"/>
                  </a:ext>
                </a:extLst>
              </a:tr>
            </a:tbl>
          </a:graphicData>
        </a:graphic>
      </p:graphicFrame>
    </p:spTree>
    <p:extLst>
      <p:ext uri="{BB962C8B-B14F-4D97-AF65-F5344CB8AC3E}">
        <p14:creationId xmlns:p14="http://schemas.microsoft.com/office/powerpoint/2010/main" val="40116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 Rectángulo">
            <a:extLst>
              <a:ext uri="{FF2B5EF4-FFF2-40B4-BE49-F238E27FC236}">
                <a16:creationId xmlns="" xmlns:a16="http://schemas.microsoft.com/office/drawing/2014/main" id="{113E4122-D86F-430A-AE3F-573238564837}"/>
              </a:ext>
            </a:extLst>
          </p:cNvPr>
          <p:cNvSpPr/>
          <p:nvPr/>
        </p:nvSpPr>
        <p:spPr>
          <a:xfrm>
            <a:off x="908655" y="-71400"/>
            <a:ext cx="7870491" cy="1200325"/>
          </a:xfrm>
          <a:prstGeom prst="rect">
            <a:avLst/>
          </a:prstGeom>
        </p:spPr>
        <p:txBody>
          <a:bodyPr wrap="square" lIns="91437" tIns="45718" rIns="91437" bIns="45718">
            <a:spAutoFit/>
          </a:bodyPr>
          <a:lstStyle/>
          <a:p>
            <a:pPr algn="ctr"/>
            <a:r>
              <a:rPr lang="es-MX" sz="2400" b="1" dirty="0">
                <a:ln w="12700">
                  <a:solidFill>
                    <a:schemeClr val="accent3">
                      <a:lumMod val="50000"/>
                    </a:schemeClr>
                  </a:solidFill>
                  <a:prstDash val="solid"/>
                </a:ln>
                <a:solidFill>
                  <a:srgbClr val="7030A0"/>
                </a:solidFill>
                <a:effectLst>
                  <a:innerShdw blurRad="177800">
                    <a:schemeClr val="accent3">
                      <a:lumMod val="50000"/>
                    </a:schemeClr>
                  </a:innerShdw>
                </a:effectLst>
                <a:latin typeface="Arial" panose="020B0604020202020204" pitchFamily="34" charset="0"/>
                <a:cs typeface="Arial" panose="020B0604020202020204" pitchFamily="34" charset="0"/>
              </a:rPr>
              <a:t>RUTA DE SEGUIMIENTO PARTICIPATIVO QUE SE LLEVA A CABO EN LOS ESPACIOS DE PARTICIPACIÓN </a:t>
            </a:r>
          </a:p>
        </p:txBody>
      </p:sp>
      <p:graphicFrame>
        <p:nvGraphicFramePr>
          <p:cNvPr id="24" name="17 Diagrama">
            <a:extLst>
              <a:ext uri="{FF2B5EF4-FFF2-40B4-BE49-F238E27FC236}">
                <a16:creationId xmlns="" xmlns:a16="http://schemas.microsoft.com/office/drawing/2014/main" id="{09D03B06-4A52-40BD-AA62-281ED9FBE96A}"/>
              </a:ext>
            </a:extLst>
          </p:cNvPr>
          <p:cNvGraphicFramePr/>
          <p:nvPr>
            <p:extLst>
              <p:ext uri="{D42A27DB-BD31-4B8C-83A1-F6EECF244321}">
                <p14:modId xmlns:p14="http://schemas.microsoft.com/office/powerpoint/2010/main" val="2217594322"/>
              </p:ext>
            </p:extLst>
          </p:nvPr>
        </p:nvGraphicFramePr>
        <p:xfrm>
          <a:off x="721213" y="1154390"/>
          <a:ext cx="7590402" cy="5247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CuadroTexto 34">
            <a:extLst>
              <a:ext uri="{FF2B5EF4-FFF2-40B4-BE49-F238E27FC236}">
                <a16:creationId xmlns="" xmlns:a16="http://schemas.microsoft.com/office/drawing/2014/main" id="{4C90F05E-EF26-47E6-9D13-2D071BA9089E}"/>
              </a:ext>
            </a:extLst>
          </p:cNvPr>
          <p:cNvSpPr txBox="1"/>
          <p:nvPr/>
        </p:nvSpPr>
        <p:spPr>
          <a:xfrm>
            <a:off x="3799266" y="6255918"/>
            <a:ext cx="1378039" cy="492443"/>
          </a:xfrm>
          <a:prstGeom prst="rect">
            <a:avLst/>
          </a:prstGeom>
          <a:noFill/>
        </p:spPr>
        <p:txBody>
          <a:bodyPr wrap="square" rtlCol="0">
            <a:spAutoFit/>
          </a:bodyPr>
          <a:lstStyle/>
          <a:p>
            <a:pPr algn="ctr"/>
            <a:r>
              <a:rPr lang="es-MX" sz="1300" b="1" dirty="0">
                <a:latin typeface="Arial Narrow" panose="020B0606020202030204" pitchFamily="34" charset="0"/>
              </a:rPr>
              <a:t>Seguimiento y Evaluación</a:t>
            </a:r>
          </a:p>
        </p:txBody>
      </p:sp>
    </p:spTree>
    <p:extLst>
      <p:ext uri="{BB962C8B-B14F-4D97-AF65-F5344CB8AC3E}">
        <p14:creationId xmlns:p14="http://schemas.microsoft.com/office/powerpoint/2010/main" val="111704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extLst>
              <a:ext uri="{FF2B5EF4-FFF2-40B4-BE49-F238E27FC236}">
                <a16:creationId xmlns="" xmlns:a16="http://schemas.microsoft.com/office/drawing/2014/main" id="{180618FA-D3E2-478A-BBDD-0402BEDC07F8}"/>
              </a:ext>
            </a:extLst>
          </p:cNvPr>
          <p:cNvSpPr/>
          <p:nvPr/>
        </p:nvSpPr>
        <p:spPr>
          <a:xfrm>
            <a:off x="908655" y="277037"/>
            <a:ext cx="8746578" cy="523216"/>
          </a:xfrm>
          <a:prstGeom prst="rect">
            <a:avLst/>
          </a:prstGeom>
        </p:spPr>
        <p:txBody>
          <a:bodyPr wrap="square" lIns="91437" tIns="45718" rIns="91437" bIns="45718">
            <a:spAutoFit/>
          </a:bodyPr>
          <a:lstStyle/>
          <a:p>
            <a:r>
              <a:rPr lang="es-MX" sz="2800" b="1" dirty="0">
                <a:solidFill>
                  <a:schemeClr val="accent5">
                    <a:lumMod val="75000"/>
                  </a:schemeClr>
                </a:solidFill>
                <a:latin typeface="Arial" panose="020B0604020202020204" pitchFamily="34" charset="0"/>
                <a:cs typeface="Arial" panose="020B0604020202020204" pitchFamily="34" charset="0"/>
              </a:rPr>
              <a:t>Herramienta</a:t>
            </a:r>
            <a:endParaRPr lang="es-MX" sz="2800" dirty="0">
              <a:solidFill>
                <a:schemeClr val="accent5">
                  <a:lumMod val="75000"/>
                </a:schemeClr>
              </a:solidFill>
              <a:latin typeface="Arial" panose="020B0604020202020204" pitchFamily="34" charset="0"/>
              <a:cs typeface="Arial" panose="020B0604020202020204" pitchFamily="34" charset="0"/>
            </a:endParaRPr>
          </a:p>
        </p:txBody>
      </p:sp>
      <p:cxnSp>
        <p:nvCxnSpPr>
          <p:cNvPr id="7" name="Conector recto 6">
            <a:extLst>
              <a:ext uri="{FF2B5EF4-FFF2-40B4-BE49-F238E27FC236}">
                <a16:creationId xmlns="" xmlns:a16="http://schemas.microsoft.com/office/drawing/2014/main" id="{4CABF9BA-C188-40C4-BCE2-196792EB0CAC}"/>
              </a:ext>
            </a:extLst>
          </p:cNvPr>
          <p:cNvCxnSpPr/>
          <p:nvPr/>
        </p:nvCxnSpPr>
        <p:spPr>
          <a:xfrm>
            <a:off x="908655" y="800253"/>
            <a:ext cx="5257800" cy="0"/>
          </a:xfrm>
          <a:prstGeom prst="line">
            <a:avLst/>
          </a:prstGeom>
          <a:ln w="5715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655" y="1734796"/>
            <a:ext cx="8047338" cy="4819827"/>
          </a:xfrm>
          <a:prstGeom prst="rect">
            <a:avLst/>
          </a:prstGeom>
        </p:spPr>
      </p:pic>
      <p:sp>
        <p:nvSpPr>
          <p:cNvPr id="4" name="Rectángulo 3"/>
          <p:cNvSpPr/>
          <p:nvPr/>
        </p:nvSpPr>
        <p:spPr>
          <a:xfrm>
            <a:off x="1146213" y="969744"/>
            <a:ext cx="7259233" cy="646331"/>
          </a:xfrm>
          <a:prstGeom prst="rect">
            <a:avLst/>
          </a:prstGeom>
        </p:spPr>
        <p:txBody>
          <a:bodyPr wrap="square">
            <a:spAutoFit/>
          </a:bodyPr>
          <a:lstStyle/>
          <a:p>
            <a:pPr algn="just"/>
            <a:r>
              <a:rPr lang="es-MX" b="1" dirty="0">
                <a:latin typeface="Arial"/>
                <a:cs typeface="Arial"/>
              </a:rPr>
              <a:t>Cuestionario de Seguimiento a la Institucionalización e Implementación del Programa de Derechos Humanos (SIIMPLE)</a:t>
            </a:r>
            <a:endParaRPr lang="es-MX" dirty="0"/>
          </a:p>
        </p:txBody>
      </p:sp>
      <p:sp>
        <p:nvSpPr>
          <p:cNvPr id="5" name="Hexágono 4"/>
          <p:cNvSpPr/>
          <p:nvPr/>
        </p:nvSpPr>
        <p:spPr>
          <a:xfrm>
            <a:off x="5846885" y="2550618"/>
            <a:ext cx="2171700" cy="1594092"/>
          </a:xfrm>
          <a:prstGeom prst="hexag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 name="Imagen 19">
            <a:extLst>
              <a:ext uri="{FF2B5EF4-FFF2-40B4-BE49-F238E27FC236}">
                <a16:creationId xmlns="" xmlns:a16="http://schemas.microsoft.com/office/drawing/2014/main" id="{31A30695-5F8E-4969-804E-9051F2EB8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1440" y="2811173"/>
            <a:ext cx="1763716" cy="951934"/>
          </a:xfrm>
          <a:prstGeom prst="rect">
            <a:avLst/>
          </a:prstGeom>
        </p:spPr>
      </p:pic>
    </p:spTree>
    <p:extLst>
      <p:ext uri="{BB962C8B-B14F-4D97-AF65-F5344CB8AC3E}">
        <p14:creationId xmlns:p14="http://schemas.microsoft.com/office/powerpoint/2010/main" val="730466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a:extLst>
              <a:ext uri="{FF2B5EF4-FFF2-40B4-BE49-F238E27FC236}">
                <a16:creationId xmlns="" xmlns:a16="http://schemas.microsoft.com/office/drawing/2014/main" id="{A901223E-AA71-4B26-98FE-B01C4452AD3C}"/>
              </a:ext>
            </a:extLst>
          </p:cNvPr>
          <p:cNvGraphicFramePr>
            <a:graphicFrameLocks noGrp="1"/>
          </p:cNvGraphicFramePr>
          <p:nvPr>
            <p:ph idx="1"/>
            <p:extLst>
              <p:ext uri="{D42A27DB-BD31-4B8C-83A1-F6EECF244321}">
                <p14:modId xmlns:p14="http://schemas.microsoft.com/office/powerpoint/2010/main" val="2733529380"/>
              </p:ext>
            </p:extLst>
          </p:nvPr>
        </p:nvGraphicFramePr>
        <p:xfrm>
          <a:off x="620750" y="1477327"/>
          <a:ext cx="8240234" cy="431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 xmlns:a16="http://schemas.microsoft.com/office/drawing/2014/main" id="{4D7D46E9-002E-4C42-8B17-18A21E1A9A8A}"/>
              </a:ext>
            </a:extLst>
          </p:cNvPr>
          <p:cNvSpPr/>
          <p:nvPr/>
        </p:nvSpPr>
        <p:spPr>
          <a:xfrm>
            <a:off x="712381" y="0"/>
            <a:ext cx="8240234" cy="1477328"/>
          </a:xfrm>
          <a:prstGeom prst="rect">
            <a:avLst/>
          </a:prstGeom>
          <a:noFill/>
          <a:ln>
            <a:solidFill>
              <a:srgbClr val="7030A0"/>
            </a:solidFill>
          </a:ln>
        </p:spPr>
        <p:txBody>
          <a:bodyPr wrap="square" lIns="91440" tIns="45720" rIns="91440" bIns="45720">
            <a:spAutoFit/>
          </a:bodyPr>
          <a:lstStyle/>
          <a:p>
            <a:pPr algn="ctr"/>
            <a:r>
              <a:rPr lang="es-ES" sz="3000" b="1" cap="none" spc="0" dirty="0">
                <a:ln w="22225">
                  <a:solidFill>
                    <a:schemeClr val="accent2"/>
                  </a:solidFill>
                  <a:prstDash val="solid"/>
                </a:ln>
                <a:solidFill>
                  <a:schemeClr val="accent2">
                    <a:lumMod val="40000"/>
                    <a:lumOff val="60000"/>
                  </a:schemeClr>
                </a:solidFill>
                <a:effectLst/>
              </a:rPr>
              <a:t>Mecanismo de Seguimiento y Evaluación del Programa de Derechos Humanos de la Ciudad de México</a:t>
            </a:r>
          </a:p>
        </p:txBody>
      </p:sp>
    </p:spTree>
    <p:extLst>
      <p:ext uri="{BB962C8B-B14F-4D97-AF65-F5344CB8AC3E}">
        <p14:creationId xmlns:p14="http://schemas.microsoft.com/office/powerpoint/2010/main" val="2872052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 xmlns:a16="http://schemas.microsoft.com/office/drawing/2014/main" id="{D2E5802D-7586-4FDA-A03D-870AF68254D1}"/>
              </a:ext>
            </a:extLst>
          </p:cNvPr>
          <p:cNvGraphicFramePr>
            <a:graphicFrameLocks noGrp="1"/>
          </p:cNvGraphicFramePr>
          <p:nvPr>
            <p:extLst/>
          </p:nvPr>
        </p:nvGraphicFramePr>
        <p:xfrm>
          <a:off x="1187402" y="767060"/>
          <a:ext cx="7657495" cy="5881569"/>
        </p:xfrm>
        <a:graphic>
          <a:graphicData uri="http://schemas.openxmlformats.org/drawingml/2006/table">
            <a:tbl>
              <a:tblPr firstRow="1" firstCol="1" bandRow="1"/>
              <a:tblGrid>
                <a:gridCol w="1127053">
                  <a:extLst>
                    <a:ext uri="{9D8B030D-6E8A-4147-A177-3AD203B41FA5}">
                      <a16:colId xmlns="" xmlns:a16="http://schemas.microsoft.com/office/drawing/2014/main" val="20000"/>
                    </a:ext>
                  </a:extLst>
                </a:gridCol>
                <a:gridCol w="1551141">
                  <a:extLst>
                    <a:ext uri="{9D8B030D-6E8A-4147-A177-3AD203B41FA5}">
                      <a16:colId xmlns="" xmlns:a16="http://schemas.microsoft.com/office/drawing/2014/main" val="20001"/>
                    </a:ext>
                  </a:extLst>
                </a:gridCol>
                <a:gridCol w="4979301">
                  <a:extLst>
                    <a:ext uri="{9D8B030D-6E8A-4147-A177-3AD203B41FA5}">
                      <a16:colId xmlns="" xmlns:a16="http://schemas.microsoft.com/office/drawing/2014/main" val="20002"/>
                    </a:ext>
                  </a:extLst>
                </a:gridCol>
              </a:tblGrid>
              <a:tr h="270221">
                <a:tc>
                  <a:txBody>
                    <a:bodyPr/>
                    <a:lstStyle/>
                    <a:p>
                      <a:pPr algn="ctr">
                        <a:lnSpc>
                          <a:spcPct val="107000"/>
                        </a:lnSpc>
                        <a:spcAft>
                          <a:spcPts val="0"/>
                        </a:spcAft>
                      </a:pPr>
                      <a:r>
                        <a:rPr lang="es-MX"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APARTADO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97" marR="55097" marT="0" marB="0">
                    <a:lnL w="381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381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solidFill>
                      <a:srgbClr val="F92FB6"/>
                    </a:solidFill>
                  </a:tcPr>
                </a:tc>
                <a:tc>
                  <a:txBody>
                    <a:bodyPr/>
                    <a:lstStyle/>
                    <a:p>
                      <a:pPr algn="ctr">
                        <a:lnSpc>
                          <a:spcPct val="107000"/>
                        </a:lnSpc>
                        <a:spcAft>
                          <a:spcPts val="0"/>
                        </a:spcAft>
                      </a:pPr>
                      <a:r>
                        <a:rPr lang="es-MX"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TITULO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97" marR="55097" marT="0" marB="0">
                    <a:lnL w="127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381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solidFill>
                      <a:srgbClr val="F92FB6"/>
                    </a:solidFill>
                  </a:tcPr>
                </a:tc>
                <a:tc>
                  <a:txBody>
                    <a:bodyPr/>
                    <a:lstStyle/>
                    <a:p>
                      <a:pPr algn="ctr">
                        <a:lnSpc>
                          <a:spcPct val="107000"/>
                        </a:lnSpc>
                        <a:spcAft>
                          <a:spcPts val="0"/>
                        </a:spcAft>
                      </a:pPr>
                      <a:r>
                        <a:rPr lang="es-MX" sz="14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INFORMACIÓN</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97" marR="55097" marT="0" marB="0">
                    <a:lnL w="12700" cap="flat" cmpd="sng" algn="ctr">
                      <a:solidFill>
                        <a:srgbClr val="F92FB6"/>
                      </a:solidFill>
                      <a:prstDash val="solid"/>
                      <a:round/>
                      <a:headEnd type="none" w="med" len="med"/>
                      <a:tailEnd type="none" w="med" len="med"/>
                    </a:lnL>
                    <a:lnR w="38100" cap="flat" cmpd="sng" algn="ctr">
                      <a:solidFill>
                        <a:srgbClr val="F92FB6"/>
                      </a:solidFill>
                      <a:prstDash val="solid"/>
                      <a:round/>
                      <a:headEnd type="none" w="med" len="med"/>
                      <a:tailEnd type="none" w="med" len="med"/>
                    </a:lnR>
                    <a:lnT w="381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solidFill>
                      <a:srgbClr val="F92FB6"/>
                    </a:solidFill>
                  </a:tcPr>
                </a:tc>
                <a:extLst>
                  <a:ext uri="{0D108BD9-81ED-4DB2-BD59-A6C34878D82A}">
                    <a16:rowId xmlns="" xmlns:a16="http://schemas.microsoft.com/office/drawing/2014/main" val="10000"/>
                  </a:ext>
                </a:extLst>
              </a:tr>
              <a:tr h="701419">
                <a:tc>
                  <a:txBody>
                    <a:bodyPr/>
                    <a:lstStyle/>
                    <a:p>
                      <a:pP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Sección I</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97" marR="55097" marT="0" marB="0">
                    <a:lnL w="381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tc>
                  <a:txBody>
                    <a:bodyPr/>
                    <a:lstStyle/>
                    <a:p>
                      <a:pPr>
                        <a:lnSpc>
                          <a:spcPct val="107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Datos Generales </a:t>
                      </a:r>
                    </a:p>
                  </a:txBody>
                  <a:tcPr marL="55097" marR="55097" marT="0" marB="0">
                    <a:lnL w="127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tc>
                  <a:txBody>
                    <a:bodyPr/>
                    <a:lstStyle/>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Datos de contacto de la persona responsable de coordinar la Integración de la información que obra en el Cuestionario SIIMPLE </a:t>
                      </a:r>
                    </a:p>
                  </a:txBody>
                  <a:tcPr marL="55097" marR="55097" marT="0" marB="0">
                    <a:lnL w="12700" cap="flat" cmpd="sng" algn="ctr">
                      <a:solidFill>
                        <a:srgbClr val="F92FB6"/>
                      </a:solidFill>
                      <a:prstDash val="solid"/>
                      <a:round/>
                      <a:headEnd type="none" w="med" len="med"/>
                      <a:tailEnd type="none" w="med" len="med"/>
                    </a:lnL>
                    <a:lnR w="381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extLst>
                  <a:ext uri="{0D108BD9-81ED-4DB2-BD59-A6C34878D82A}">
                    <a16:rowId xmlns="" xmlns:a16="http://schemas.microsoft.com/office/drawing/2014/main" val="10001"/>
                  </a:ext>
                </a:extLst>
              </a:tr>
              <a:tr h="701419">
                <a:tc>
                  <a:txBody>
                    <a:bodyPr/>
                    <a:lstStyle/>
                    <a:p>
                      <a:pPr>
                        <a:lnSpc>
                          <a:spcPct val="107000"/>
                        </a:lnSpc>
                        <a:spcAft>
                          <a:spcPts val="0"/>
                        </a:spcAft>
                      </a:pPr>
                      <a:r>
                        <a:rPr lang="es-MX" sz="1400" b="1">
                          <a:effectLst/>
                          <a:latin typeface="Calibri" panose="020F0502020204030204" pitchFamily="34" charset="0"/>
                          <a:ea typeface="Calibri" panose="020F0502020204030204" pitchFamily="34" charset="0"/>
                          <a:cs typeface="Times New Roman" panose="02020603050405020304" pitchFamily="18" charset="0"/>
                        </a:rPr>
                        <a:t>Sección II</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55097" marR="55097" marT="0" marB="0">
                    <a:lnL w="381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tc>
                  <a:txBody>
                    <a:bodyPr/>
                    <a:lstStyle/>
                    <a:p>
                      <a:pPr>
                        <a:lnSpc>
                          <a:spcPct val="107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Vinculación con el Programa</a:t>
                      </a:r>
                    </a:p>
                  </a:txBody>
                  <a:tcPr marL="55097" marR="55097" marT="0" marB="0">
                    <a:lnL w="127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tc>
                  <a:txBody>
                    <a:bodyPr/>
                    <a:lstStyle/>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Perfil de las personas servidoras públicas que fungen como enlaces del ente público</a:t>
                      </a:r>
                    </a:p>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Esquema de Coordinación Interna</a:t>
                      </a:r>
                    </a:p>
                  </a:txBody>
                  <a:tcPr marL="55097" marR="55097" marT="0" marB="0">
                    <a:lnL w="12700" cap="flat" cmpd="sng" algn="ctr">
                      <a:solidFill>
                        <a:srgbClr val="F92FB6"/>
                      </a:solidFill>
                      <a:prstDash val="solid"/>
                      <a:round/>
                      <a:headEnd type="none" w="med" len="med"/>
                      <a:tailEnd type="none" w="med" len="med"/>
                    </a:lnL>
                    <a:lnR w="381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extLst>
                  <a:ext uri="{0D108BD9-81ED-4DB2-BD59-A6C34878D82A}">
                    <a16:rowId xmlns="" xmlns:a16="http://schemas.microsoft.com/office/drawing/2014/main" val="10002"/>
                  </a:ext>
                </a:extLst>
              </a:tr>
              <a:tr h="467612">
                <a:tc rowSpan="2">
                  <a:txBody>
                    <a:bodyPr/>
                    <a:lstStyle/>
                    <a:p>
                      <a:pP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Sección III</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97" marR="55097" marT="0" marB="0">
                    <a:lnL w="381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tc rowSpan="2">
                  <a:txBody>
                    <a:bodyPr/>
                    <a:lstStyle/>
                    <a:p>
                      <a:pPr>
                        <a:lnSpc>
                          <a:spcPct val="107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Institucionalización del Enfoque de Derechos Humanos </a:t>
                      </a:r>
                    </a:p>
                  </a:txBody>
                  <a:tcPr marL="55097" marR="55097" marT="0" marB="0">
                    <a:lnL w="127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tc>
                  <a:txBody>
                    <a:bodyPr/>
                    <a:lstStyle/>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Percepción Institucional de la incorporación de elementos de derechos humanos</a:t>
                      </a:r>
                    </a:p>
                  </a:txBody>
                  <a:tcPr marL="55097" marR="55097" marT="0" marB="0">
                    <a:lnL w="12700" cap="flat" cmpd="sng" algn="ctr">
                      <a:solidFill>
                        <a:srgbClr val="F92FB6"/>
                      </a:solidFill>
                      <a:prstDash val="solid"/>
                      <a:round/>
                      <a:headEnd type="none" w="med" len="med"/>
                      <a:tailEnd type="none" w="med" len="med"/>
                    </a:lnL>
                    <a:lnR w="381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extLst>
                  <a:ext uri="{0D108BD9-81ED-4DB2-BD59-A6C34878D82A}">
                    <a16:rowId xmlns="" xmlns:a16="http://schemas.microsoft.com/office/drawing/2014/main" val="10003"/>
                  </a:ext>
                </a:extLst>
              </a:tr>
              <a:tr h="1169031">
                <a:tc vMerge="1">
                  <a:txBody>
                    <a:bodyPr/>
                    <a:lstStyle/>
                    <a:p>
                      <a:endParaRPr lang="es-MX"/>
                    </a:p>
                  </a:txBody>
                  <a:tcPr/>
                </a:tc>
                <a:tc vMerge="1">
                  <a:txBody>
                    <a:bodyPr/>
                    <a:lstStyle/>
                    <a:p>
                      <a:endParaRPr lang="es-MX"/>
                    </a:p>
                  </a:txBody>
                  <a:tcPr/>
                </a:tc>
                <a:tc>
                  <a:txBody>
                    <a:bodyPr/>
                    <a:lstStyle/>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Registro de cambios para incorporar la perspectiva de derechos humanos en: </a:t>
                      </a:r>
                    </a:p>
                    <a:p>
                      <a:pPr marL="342900" lvl="0" indent="-342900">
                        <a:lnSpc>
                          <a:spcPct val="107000"/>
                        </a:lnSpc>
                        <a:spcAft>
                          <a:spcPts val="0"/>
                        </a:spcAft>
                        <a:buFont typeface="Symbol" panose="05050102010706020507" pitchFamily="18"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Normativa</a:t>
                      </a:r>
                    </a:p>
                    <a:p>
                      <a:pPr marL="342900" lvl="0" indent="-342900">
                        <a:lnSpc>
                          <a:spcPct val="107000"/>
                        </a:lnSpc>
                        <a:spcAft>
                          <a:spcPts val="0"/>
                        </a:spcAft>
                        <a:buFont typeface="Symbol" panose="05050102010706020507" pitchFamily="18"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Cultura organizacional </a:t>
                      </a:r>
                    </a:p>
                    <a:p>
                      <a:pPr marL="342900" lvl="0" indent="-342900">
                        <a:lnSpc>
                          <a:spcPct val="107000"/>
                        </a:lnSpc>
                        <a:spcAft>
                          <a:spcPts val="0"/>
                        </a:spcAft>
                        <a:buFont typeface="Symbol" panose="05050102010706020507" pitchFamily="18"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Procesos de capacitación</a:t>
                      </a:r>
                    </a:p>
                  </a:txBody>
                  <a:tcPr marL="55097" marR="55097" marT="0" marB="0">
                    <a:lnL w="12700" cap="flat" cmpd="sng" algn="ctr">
                      <a:solidFill>
                        <a:srgbClr val="F92FB6"/>
                      </a:solidFill>
                      <a:prstDash val="solid"/>
                      <a:round/>
                      <a:headEnd type="none" w="med" len="med"/>
                      <a:tailEnd type="none" w="med" len="med"/>
                    </a:lnL>
                    <a:lnR w="381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extLst>
                  <a:ext uri="{0D108BD9-81ED-4DB2-BD59-A6C34878D82A}">
                    <a16:rowId xmlns="" xmlns:a16="http://schemas.microsoft.com/office/drawing/2014/main" val="10004"/>
                  </a:ext>
                </a:extLst>
              </a:tr>
              <a:tr h="467612">
                <a:tc>
                  <a:txBody>
                    <a:bodyPr/>
                    <a:lstStyle/>
                    <a:p>
                      <a:pPr>
                        <a:lnSpc>
                          <a:spcPct val="107000"/>
                        </a:lnSpc>
                        <a:spcAft>
                          <a:spcPts val="0"/>
                        </a:spcAft>
                      </a:pPr>
                      <a:r>
                        <a:rPr lang="es-MX" sz="1400" b="1">
                          <a:effectLst/>
                          <a:latin typeface="Calibri" panose="020F0502020204030204" pitchFamily="34" charset="0"/>
                          <a:ea typeface="Calibri" panose="020F0502020204030204" pitchFamily="34" charset="0"/>
                          <a:cs typeface="Times New Roman" panose="02020603050405020304" pitchFamily="18" charset="0"/>
                        </a:rPr>
                        <a:t>Sección IV</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55097" marR="55097" marT="0" marB="0">
                    <a:lnL w="381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tc>
                  <a:txBody>
                    <a:bodyPr/>
                    <a:lstStyle/>
                    <a:p>
                      <a:pPr>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Implementación del Programa </a:t>
                      </a:r>
                    </a:p>
                  </a:txBody>
                  <a:tcPr marL="55097" marR="55097" marT="0" marB="0">
                    <a:lnL w="127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tc>
                  <a:txBody>
                    <a:bodyPr/>
                    <a:lstStyle/>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Procesos de Planeación </a:t>
                      </a:r>
                    </a:p>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Criterios para asignaciones presupuestales </a:t>
                      </a:r>
                    </a:p>
                  </a:txBody>
                  <a:tcPr marL="55097" marR="55097" marT="0" marB="0">
                    <a:lnL w="12700" cap="flat" cmpd="sng" algn="ctr">
                      <a:solidFill>
                        <a:srgbClr val="F92FB6"/>
                      </a:solidFill>
                      <a:prstDash val="solid"/>
                      <a:round/>
                      <a:headEnd type="none" w="med" len="med"/>
                      <a:tailEnd type="none" w="med" len="med"/>
                    </a:lnL>
                    <a:lnR w="381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extLst>
                  <a:ext uri="{0D108BD9-81ED-4DB2-BD59-A6C34878D82A}">
                    <a16:rowId xmlns="" xmlns:a16="http://schemas.microsoft.com/office/drawing/2014/main" val="10005"/>
                  </a:ext>
                </a:extLst>
              </a:tr>
              <a:tr h="1402836">
                <a:tc>
                  <a:txBody>
                    <a:bodyPr/>
                    <a:lstStyle/>
                    <a:p>
                      <a:pPr>
                        <a:lnSpc>
                          <a:spcPct val="107000"/>
                        </a:lnSpc>
                        <a:spcAft>
                          <a:spcPts val="0"/>
                        </a:spcAft>
                      </a:pPr>
                      <a:r>
                        <a:rPr lang="es-MX" sz="1400" b="1">
                          <a:effectLst/>
                          <a:latin typeface="Calibri" panose="020F0502020204030204" pitchFamily="34" charset="0"/>
                          <a:ea typeface="Calibri" panose="020F0502020204030204" pitchFamily="34" charset="0"/>
                          <a:cs typeface="Times New Roman" panose="02020603050405020304" pitchFamily="18" charset="0"/>
                        </a:rPr>
                        <a:t>Sección IV.1</a:t>
                      </a:r>
                      <a:endParaRPr lang="es-MX" sz="1400">
                        <a:effectLst/>
                        <a:latin typeface="Calibri" panose="020F0502020204030204" pitchFamily="34" charset="0"/>
                        <a:ea typeface="Calibri" panose="020F0502020204030204" pitchFamily="34" charset="0"/>
                        <a:cs typeface="Times New Roman" panose="02020603050405020304" pitchFamily="18" charset="0"/>
                      </a:endParaRPr>
                    </a:p>
                  </a:txBody>
                  <a:tcPr marL="55097" marR="55097" marT="0" marB="0">
                    <a:lnL w="381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tc>
                  <a:txBody>
                    <a:bodyPr/>
                    <a:lstStyle/>
                    <a:p>
                      <a:pPr>
                        <a:lnSpc>
                          <a:spcPct val="107000"/>
                        </a:lnSpc>
                        <a:spcAft>
                          <a:spcPts val="0"/>
                        </a:spcAft>
                      </a:pPr>
                      <a:r>
                        <a:rPr lang="es-MX" sz="1400">
                          <a:effectLst/>
                          <a:latin typeface="Calibri" panose="020F0502020204030204" pitchFamily="34" charset="0"/>
                          <a:ea typeface="Calibri" panose="020F0502020204030204" pitchFamily="34" charset="0"/>
                          <a:cs typeface="Times New Roman" panose="02020603050405020304" pitchFamily="18" charset="0"/>
                        </a:rPr>
                        <a:t>Implementación del Programa </a:t>
                      </a:r>
                    </a:p>
                  </a:txBody>
                  <a:tcPr marL="55097" marR="55097" marT="0" marB="0">
                    <a:lnL w="127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tc>
                  <a:txBody>
                    <a:bodyPr/>
                    <a:lstStyle/>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Actividades realizadas por estrategia</a:t>
                      </a:r>
                    </a:p>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Probatorios de las actividades realizadas </a:t>
                      </a:r>
                    </a:p>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Vinculación con Actividades Institucionales</a:t>
                      </a:r>
                    </a:p>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Asignación presupuestal y gasto por estrategia</a:t>
                      </a:r>
                    </a:p>
                    <a:p>
                      <a:pPr marL="342900" lvl="0" indent="-342900">
                        <a:lnSpc>
                          <a:spcPct val="107000"/>
                        </a:lnSpc>
                        <a:spcAft>
                          <a:spcPts val="0"/>
                        </a:spcAft>
                        <a:buFont typeface="Wingdings" panose="05000000000000000000" pitchFamily="2"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Comentarios sobre obstáculos enfrentados o buenas prácticas aplicadas</a:t>
                      </a:r>
                    </a:p>
                  </a:txBody>
                  <a:tcPr marL="55097" marR="55097" marT="0" marB="0">
                    <a:lnL w="12700" cap="flat" cmpd="sng" algn="ctr">
                      <a:solidFill>
                        <a:srgbClr val="F92FB6"/>
                      </a:solidFill>
                      <a:prstDash val="solid"/>
                      <a:round/>
                      <a:headEnd type="none" w="med" len="med"/>
                      <a:tailEnd type="none" w="med" len="med"/>
                    </a:lnL>
                    <a:lnR w="381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12700" cap="flat" cmpd="sng" algn="ctr">
                      <a:solidFill>
                        <a:srgbClr val="F92FB6"/>
                      </a:solidFill>
                      <a:prstDash val="solid"/>
                      <a:round/>
                      <a:headEnd type="none" w="med" len="med"/>
                      <a:tailEnd type="none" w="med" len="med"/>
                    </a:lnB>
                  </a:tcPr>
                </a:tc>
                <a:extLst>
                  <a:ext uri="{0D108BD9-81ED-4DB2-BD59-A6C34878D82A}">
                    <a16:rowId xmlns="" xmlns:a16="http://schemas.microsoft.com/office/drawing/2014/main" val="10006"/>
                  </a:ext>
                </a:extLst>
              </a:tr>
              <a:tr h="701419">
                <a:tc>
                  <a:txBody>
                    <a:bodyPr/>
                    <a:lstStyle/>
                    <a:p>
                      <a:pPr>
                        <a:lnSpc>
                          <a:spcPct val="107000"/>
                        </a:lnSpc>
                        <a:spcAft>
                          <a:spcPts val="0"/>
                        </a:spcAft>
                      </a:pPr>
                      <a:r>
                        <a:rPr lang="es-MX" sz="1400" b="1" dirty="0">
                          <a:effectLst/>
                          <a:latin typeface="Calibri" panose="020F0502020204030204" pitchFamily="34" charset="0"/>
                          <a:ea typeface="Calibri" panose="020F0502020204030204" pitchFamily="34" charset="0"/>
                          <a:cs typeface="Times New Roman" panose="02020603050405020304" pitchFamily="18" charset="0"/>
                        </a:rPr>
                        <a:t>Sección V</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097" marR="55097" marT="0" marB="0">
                    <a:lnL w="381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38100" cap="flat" cmpd="sng" algn="ctr">
                      <a:solidFill>
                        <a:srgbClr val="F92FB6"/>
                      </a:solidFill>
                      <a:prstDash val="solid"/>
                      <a:round/>
                      <a:headEnd type="none" w="med" len="med"/>
                      <a:tailEnd type="none" w="med" len="med"/>
                    </a:lnB>
                  </a:tcPr>
                </a:tc>
                <a:tc>
                  <a:txBody>
                    <a:bodyPr/>
                    <a:lstStyle/>
                    <a:p>
                      <a:pPr>
                        <a:lnSpc>
                          <a:spcPct val="107000"/>
                        </a:lnSpc>
                        <a:spcAft>
                          <a:spcPts val="0"/>
                        </a:spcAft>
                      </a:pPr>
                      <a:r>
                        <a:rPr lang="es-MX" sz="1400" dirty="0">
                          <a:effectLst/>
                          <a:latin typeface="Calibri" panose="020F0502020204030204" pitchFamily="34" charset="0"/>
                          <a:ea typeface="Calibri" panose="020F0502020204030204" pitchFamily="34" charset="0"/>
                          <a:cs typeface="Times New Roman" panose="02020603050405020304" pitchFamily="18" charset="0"/>
                        </a:rPr>
                        <a:t>Observaciones </a:t>
                      </a:r>
                    </a:p>
                  </a:txBody>
                  <a:tcPr marL="55097" marR="55097" marT="0" marB="0">
                    <a:lnL w="12700" cap="flat" cmpd="sng" algn="ctr">
                      <a:solidFill>
                        <a:srgbClr val="F92FB6"/>
                      </a:solidFill>
                      <a:prstDash val="solid"/>
                      <a:round/>
                      <a:headEnd type="none" w="med" len="med"/>
                      <a:tailEnd type="none" w="med" len="med"/>
                    </a:lnL>
                    <a:lnR w="127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38100" cap="flat" cmpd="sng" algn="ctr">
                      <a:solidFill>
                        <a:srgbClr val="F92FB6"/>
                      </a:solidFill>
                      <a:prstDash val="solid"/>
                      <a:round/>
                      <a:headEnd type="none" w="med" len="med"/>
                      <a:tailEnd type="none" w="med" len="med"/>
                    </a:lnB>
                  </a:tcPr>
                </a:tc>
                <a:tc>
                  <a:txBody>
                    <a:bodyPr/>
                    <a:lstStyle/>
                    <a:p>
                      <a:pPr marL="342900" lvl="0" indent="-342900">
                        <a:lnSpc>
                          <a:spcPct val="107000"/>
                        </a:lnSpc>
                        <a:spcAft>
                          <a:spcPts val="0"/>
                        </a:spcAft>
                        <a:buFont typeface="Symbol" panose="05050102010706020507" pitchFamily="18"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Aclaraciones </a:t>
                      </a:r>
                    </a:p>
                    <a:p>
                      <a:pPr marL="342900" lvl="0" indent="-342900">
                        <a:lnSpc>
                          <a:spcPct val="107000"/>
                        </a:lnSpc>
                        <a:spcAft>
                          <a:spcPts val="0"/>
                        </a:spcAft>
                        <a:buFont typeface="Symbol" panose="05050102010706020507" pitchFamily="18"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Propuestas</a:t>
                      </a:r>
                    </a:p>
                    <a:p>
                      <a:pPr marL="342900" lvl="0" indent="-342900">
                        <a:lnSpc>
                          <a:spcPct val="107000"/>
                        </a:lnSpc>
                        <a:spcAft>
                          <a:spcPts val="0"/>
                        </a:spcAft>
                        <a:buFont typeface="Symbol" panose="05050102010706020507" pitchFamily="18" charset="2"/>
                        <a:buChar char=""/>
                      </a:pPr>
                      <a:r>
                        <a:rPr lang="es-MX" sz="1400" dirty="0">
                          <a:effectLst/>
                          <a:latin typeface="Calibri" panose="020F0502020204030204" pitchFamily="34" charset="0"/>
                          <a:ea typeface="Calibri" panose="020F0502020204030204" pitchFamily="34" charset="0"/>
                          <a:cs typeface="Times New Roman" panose="02020603050405020304" pitchFamily="18" charset="0"/>
                        </a:rPr>
                        <a:t>Comentarios </a:t>
                      </a:r>
                    </a:p>
                  </a:txBody>
                  <a:tcPr marL="55097" marR="55097" marT="0" marB="0">
                    <a:lnL w="12700" cap="flat" cmpd="sng" algn="ctr">
                      <a:solidFill>
                        <a:srgbClr val="F92FB6"/>
                      </a:solidFill>
                      <a:prstDash val="solid"/>
                      <a:round/>
                      <a:headEnd type="none" w="med" len="med"/>
                      <a:tailEnd type="none" w="med" len="med"/>
                    </a:lnL>
                    <a:lnR w="38100" cap="flat" cmpd="sng" algn="ctr">
                      <a:solidFill>
                        <a:srgbClr val="F92FB6"/>
                      </a:solidFill>
                      <a:prstDash val="solid"/>
                      <a:round/>
                      <a:headEnd type="none" w="med" len="med"/>
                      <a:tailEnd type="none" w="med" len="med"/>
                    </a:lnR>
                    <a:lnT w="12700" cap="flat" cmpd="sng" algn="ctr">
                      <a:solidFill>
                        <a:srgbClr val="F92FB6"/>
                      </a:solidFill>
                      <a:prstDash val="solid"/>
                      <a:round/>
                      <a:headEnd type="none" w="med" len="med"/>
                      <a:tailEnd type="none" w="med" len="med"/>
                    </a:lnT>
                    <a:lnB w="38100" cap="flat" cmpd="sng" algn="ctr">
                      <a:solidFill>
                        <a:srgbClr val="F92FB6"/>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sp>
        <p:nvSpPr>
          <p:cNvPr id="5" name="1 Rectángulo">
            <a:extLst>
              <a:ext uri="{FF2B5EF4-FFF2-40B4-BE49-F238E27FC236}">
                <a16:creationId xmlns="" xmlns:a16="http://schemas.microsoft.com/office/drawing/2014/main" id="{46FE6D56-0166-4E36-8437-9EB432F03236}"/>
              </a:ext>
            </a:extLst>
          </p:cNvPr>
          <p:cNvSpPr/>
          <p:nvPr/>
        </p:nvSpPr>
        <p:spPr>
          <a:xfrm>
            <a:off x="908655" y="52448"/>
            <a:ext cx="5320528" cy="523216"/>
          </a:xfrm>
          <a:prstGeom prst="rect">
            <a:avLst/>
          </a:prstGeom>
        </p:spPr>
        <p:txBody>
          <a:bodyPr wrap="square" lIns="91437" tIns="45718" rIns="91437" bIns="45718">
            <a:spAutoFit/>
          </a:bodyPr>
          <a:lstStyle/>
          <a:p>
            <a:r>
              <a:rPr lang="es-MX" sz="2800" b="1" dirty="0">
                <a:solidFill>
                  <a:schemeClr val="accent5">
                    <a:lumMod val="75000"/>
                  </a:schemeClr>
                </a:solidFill>
                <a:latin typeface="Arial" panose="020B0604020202020204" pitchFamily="34" charset="0"/>
                <a:cs typeface="Arial" panose="020B0604020202020204" pitchFamily="34" charset="0"/>
              </a:rPr>
              <a:t>Secciones del cuestionario</a:t>
            </a:r>
          </a:p>
        </p:txBody>
      </p:sp>
      <p:cxnSp>
        <p:nvCxnSpPr>
          <p:cNvPr id="6" name="Conector recto 5">
            <a:extLst>
              <a:ext uri="{FF2B5EF4-FFF2-40B4-BE49-F238E27FC236}">
                <a16:creationId xmlns="" xmlns:a16="http://schemas.microsoft.com/office/drawing/2014/main" id="{CFE5F12D-2341-4436-ADE1-04D42DF16862}"/>
              </a:ext>
            </a:extLst>
          </p:cNvPr>
          <p:cNvCxnSpPr/>
          <p:nvPr/>
        </p:nvCxnSpPr>
        <p:spPr>
          <a:xfrm>
            <a:off x="971383" y="575664"/>
            <a:ext cx="5257800" cy="0"/>
          </a:xfrm>
          <a:prstGeom prst="line">
            <a:avLst/>
          </a:prstGeom>
          <a:ln w="5715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740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Rectángulo">
            <a:extLst>
              <a:ext uri="{FF2B5EF4-FFF2-40B4-BE49-F238E27FC236}">
                <a16:creationId xmlns="" xmlns:a16="http://schemas.microsoft.com/office/drawing/2014/main" id="{180618FA-D3E2-478A-BBDD-0402BEDC07F8}"/>
              </a:ext>
            </a:extLst>
          </p:cNvPr>
          <p:cNvSpPr/>
          <p:nvPr/>
        </p:nvSpPr>
        <p:spPr>
          <a:xfrm>
            <a:off x="908655" y="277037"/>
            <a:ext cx="8746578" cy="523216"/>
          </a:xfrm>
          <a:prstGeom prst="rect">
            <a:avLst/>
          </a:prstGeom>
        </p:spPr>
        <p:txBody>
          <a:bodyPr wrap="square" lIns="91437" tIns="45718" rIns="91437" bIns="45718">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2BB246">
                    <a:lumMod val="75000"/>
                  </a:srgbClr>
                </a:solidFill>
                <a:effectLst/>
                <a:uLnTx/>
                <a:uFillTx/>
                <a:latin typeface="Arial" panose="020B0604020202020204" pitchFamily="34" charset="0"/>
                <a:ea typeface="+mn-ea"/>
                <a:cs typeface="Arial" panose="020B0604020202020204" pitchFamily="34" charset="0"/>
              </a:rPr>
              <a:t>Proceso de seguimiento </a:t>
            </a:r>
          </a:p>
        </p:txBody>
      </p:sp>
      <p:cxnSp>
        <p:nvCxnSpPr>
          <p:cNvPr id="7" name="Conector recto 6">
            <a:extLst>
              <a:ext uri="{FF2B5EF4-FFF2-40B4-BE49-F238E27FC236}">
                <a16:creationId xmlns="" xmlns:a16="http://schemas.microsoft.com/office/drawing/2014/main" id="{4CABF9BA-C188-40C4-BCE2-196792EB0CAC}"/>
              </a:ext>
            </a:extLst>
          </p:cNvPr>
          <p:cNvCxnSpPr/>
          <p:nvPr/>
        </p:nvCxnSpPr>
        <p:spPr>
          <a:xfrm>
            <a:off x="971383" y="800253"/>
            <a:ext cx="5257800" cy="0"/>
          </a:xfrm>
          <a:prstGeom prst="line">
            <a:avLst/>
          </a:prstGeom>
          <a:ln w="5715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38" name="CuadroTexto 37">
            <a:extLst>
              <a:ext uri="{FF2B5EF4-FFF2-40B4-BE49-F238E27FC236}">
                <a16:creationId xmlns="" xmlns:a16="http://schemas.microsoft.com/office/drawing/2014/main" id="{6AAC534E-8DD5-42EC-9D53-3133FD8261B5}"/>
              </a:ext>
            </a:extLst>
          </p:cNvPr>
          <p:cNvSpPr txBox="1"/>
          <p:nvPr/>
        </p:nvSpPr>
        <p:spPr>
          <a:xfrm>
            <a:off x="2195399" y="5585962"/>
            <a:ext cx="4854292" cy="954107"/>
          </a:xfrm>
          <a:prstGeom prst="rect">
            <a:avLst/>
          </a:prstGeom>
          <a:solidFill>
            <a:schemeClr val="bg1">
              <a:lumMod val="85000"/>
            </a:schemeClr>
          </a:solidFill>
          <a:ln>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0000"/>
                </a:solidFill>
                <a:effectLst/>
                <a:uLnTx/>
                <a:uFillTx/>
                <a:latin typeface="Calibri" panose="020F0502020204030204"/>
                <a:ea typeface="+mn-ea"/>
                <a:cs typeface="+mn-cs"/>
              </a:rPr>
              <a:t>Elaboración </a:t>
            </a:r>
            <a:r>
              <a:rPr kumimoji="0" lang="es-MX" sz="2800" b="1" i="0" u="none" strike="noStrike" kern="1200" cap="none" spc="0" normalizeH="0" baseline="0" noProof="0" dirty="0">
                <a:ln>
                  <a:noFill/>
                </a:ln>
                <a:solidFill>
                  <a:srgbClr val="000000"/>
                </a:solidFill>
                <a:effectLst/>
                <a:uLnTx/>
                <a:uFillTx/>
                <a:latin typeface="Calibri" panose="020F0502020204030204"/>
                <a:ea typeface="+mn-ea"/>
                <a:cs typeface="+mn-cs"/>
                <a:hlinkClick r:id="rId2" action="ppaction://hlinksldjump"/>
              </a:rPr>
              <a:t>y</a:t>
            </a:r>
            <a:r>
              <a:rPr kumimoji="0" lang="es-MX" sz="2800" b="1" i="0" u="none" strike="noStrike" kern="1200" cap="none" spc="0" normalizeH="0" baseline="0" noProof="0" dirty="0">
                <a:ln>
                  <a:noFill/>
                </a:ln>
                <a:solidFill>
                  <a:srgbClr val="000000"/>
                </a:solidFill>
                <a:effectLst/>
                <a:uLnTx/>
                <a:uFillTx/>
                <a:latin typeface="Calibri" panose="020F0502020204030204"/>
                <a:ea typeface="+mn-ea"/>
                <a:cs typeface="+mn-cs"/>
              </a:rPr>
              <a:t> presentación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srgbClr val="000000"/>
                </a:solidFill>
                <a:effectLst/>
                <a:uLnTx/>
                <a:uFillTx/>
                <a:latin typeface="Calibri" panose="020F0502020204030204"/>
                <a:ea typeface="+mn-ea"/>
                <a:cs typeface="+mn-cs"/>
              </a:rPr>
              <a:t>de Informe</a:t>
            </a:r>
          </a:p>
        </p:txBody>
      </p:sp>
      <p:pic>
        <p:nvPicPr>
          <p:cNvPr id="20" name="Gráfico 19" descr="Equipo">
            <a:extLst>
              <a:ext uri="{FF2B5EF4-FFF2-40B4-BE49-F238E27FC236}">
                <a16:creationId xmlns="" xmlns:a16="http://schemas.microsoft.com/office/drawing/2014/main" id="{054E5722-E61D-4365-8388-F223935E3F6B}"/>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715153" y="2430944"/>
            <a:ext cx="1132440" cy="1132440"/>
          </a:xfrm>
          <a:prstGeom prst="rect">
            <a:avLst/>
          </a:prstGeom>
          <a:scene3d>
            <a:camera prst="orthographicFront"/>
            <a:lightRig rig="threePt" dir="t"/>
          </a:scene3d>
          <a:sp3d>
            <a:bevelT/>
          </a:sp3d>
        </p:spPr>
      </p:pic>
      <p:pic>
        <p:nvPicPr>
          <p:cNvPr id="26" name="Gráfico 25" descr="Disco óptico">
            <a:extLst>
              <a:ext uri="{FF2B5EF4-FFF2-40B4-BE49-F238E27FC236}">
                <a16:creationId xmlns="" xmlns:a16="http://schemas.microsoft.com/office/drawing/2014/main" id="{0F35690B-1A04-4609-AB11-2CD491C22FE1}"/>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847354" y="2491487"/>
            <a:ext cx="926198" cy="926198"/>
          </a:xfrm>
          <a:prstGeom prst="rect">
            <a:avLst/>
          </a:prstGeom>
        </p:spPr>
      </p:pic>
      <p:sp>
        <p:nvSpPr>
          <p:cNvPr id="27" name="CuadroTexto 26">
            <a:extLst>
              <a:ext uri="{FF2B5EF4-FFF2-40B4-BE49-F238E27FC236}">
                <a16:creationId xmlns="" xmlns:a16="http://schemas.microsoft.com/office/drawing/2014/main" id="{6C61E221-2B9C-44B0-B2F9-9179E0DC7E76}"/>
              </a:ext>
            </a:extLst>
          </p:cNvPr>
          <p:cNvSpPr txBox="1"/>
          <p:nvPr/>
        </p:nvSpPr>
        <p:spPr>
          <a:xfrm>
            <a:off x="791525" y="1627936"/>
            <a:ext cx="912137" cy="646331"/>
          </a:xfrm>
          <a:prstGeom prst="rect">
            <a:avLst/>
          </a:prstGeom>
          <a:noFill/>
          <a:ln>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0000"/>
                </a:solidFill>
                <a:effectLst/>
                <a:uLnTx/>
                <a:uFillTx/>
                <a:latin typeface="Calibri" panose="020F0502020204030204"/>
                <a:ea typeface="+mn-ea"/>
                <a:cs typeface="+mn-cs"/>
              </a:rPr>
              <a:t>Recepción de </a:t>
            </a:r>
            <a:r>
              <a:rPr kumimoji="0" lang="es-MX" sz="1200" b="1" i="0" u="none" strike="noStrike" kern="1200" cap="none" spc="0" normalizeH="0" baseline="0" noProof="0" dirty="0">
                <a:ln>
                  <a:noFill/>
                </a:ln>
                <a:solidFill>
                  <a:srgbClr val="000000"/>
                </a:solidFill>
                <a:effectLst/>
                <a:uLnTx/>
                <a:uFillTx/>
                <a:latin typeface="Calibri" panose="020F0502020204030204"/>
                <a:ea typeface="+mn-ea"/>
                <a:cs typeface="+mn-cs"/>
                <a:hlinkClick r:id="rId7" action="ppaction://hlinksldjump"/>
              </a:rPr>
              <a:t>reportes</a:t>
            </a:r>
            <a:r>
              <a:rPr kumimoji="0" lang="es-MX" sz="1200" b="1" i="0" u="none" strike="noStrike" kern="1200" cap="none" spc="0" normalizeH="0" baseline="0" noProof="0" dirty="0">
                <a:ln>
                  <a:noFill/>
                </a:ln>
                <a:solidFill>
                  <a:srgbClr val="000000"/>
                </a:solidFill>
                <a:effectLst/>
                <a:uLnTx/>
                <a:uFillTx/>
                <a:latin typeface="Calibri" panose="020F0502020204030204"/>
                <a:ea typeface="+mn-ea"/>
                <a:cs typeface="+mn-cs"/>
              </a:rPr>
              <a:t> SIIMPLE</a:t>
            </a:r>
          </a:p>
        </p:txBody>
      </p:sp>
      <p:sp>
        <p:nvSpPr>
          <p:cNvPr id="28" name="CuadroTexto 27">
            <a:extLst>
              <a:ext uri="{FF2B5EF4-FFF2-40B4-BE49-F238E27FC236}">
                <a16:creationId xmlns="" xmlns:a16="http://schemas.microsoft.com/office/drawing/2014/main" id="{7151C385-A339-4343-98AC-E226B2503F5F}"/>
              </a:ext>
            </a:extLst>
          </p:cNvPr>
          <p:cNvSpPr txBox="1"/>
          <p:nvPr/>
        </p:nvSpPr>
        <p:spPr>
          <a:xfrm>
            <a:off x="1832223" y="1598077"/>
            <a:ext cx="912138" cy="830997"/>
          </a:xfrm>
          <a:prstGeom prst="rect">
            <a:avLst/>
          </a:prstGeom>
          <a:noFill/>
          <a:ln>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0000"/>
                </a:solidFill>
                <a:effectLst/>
                <a:uLnTx/>
                <a:uFillTx/>
                <a:latin typeface="Calibri" panose="020F0502020204030204"/>
                <a:ea typeface="+mn-ea"/>
                <a:cs typeface="+mn-cs"/>
              </a:rPr>
              <a:t>Recepción de evidencia probatoria</a:t>
            </a:r>
          </a:p>
        </p:txBody>
      </p:sp>
      <p:sp>
        <p:nvSpPr>
          <p:cNvPr id="29" name="CuadroTexto 28">
            <a:extLst>
              <a:ext uri="{FF2B5EF4-FFF2-40B4-BE49-F238E27FC236}">
                <a16:creationId xmlns="" xmlns:a16="http://schemas.microsoft.com/office/drawing/2014/main" id="{7341EF6A-88FD-435F-AE84-C01F36E46203}"/>
              </a:ext>
            </a:extLst>
          </p:cNvPr>
          <p:cNvSpPr txBox="1"/>
          <p:nvPr/>
        </p:nvSpPr>
        <p:spPr>
          <a:xfrm>
            <a:off x="801162" y="1013341"/>
            <a:ext cx="1652255" cy="461665"/>
          </a:xfrm>
          <a:prstGeom prst="rect">
            <a:avLst/>
          </a:prstGeom>
          <a:noFill/>
          <a:ln>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0000"/>
                </a:solidFill>
                <a:effectLst/>
                <a:uLnTx/>
                <a:uFillTx/>
                <a:latin typeface="Calibri" panose="020F0502020204030204"/>
                <a:ea typeface="+mn-ea"/>
                <a:cs typeface="+mn-cs"/>
              </a:rPr>
              <a:t>Concentración de insumos</a:t>
            </a:r>
          </a:p>
        </p:txBody>
      </p:sp>
      <p:sp>
        <p:nvSpPr>
          <p:cNvPr id="30" name="CuadroTexto 29">
            <a:extLst>
              <a:ext uri="{FF2B5EF4-FFF2-40B4-BE49-F238E27FC236}">
                <a16:creationId xmlns="" xmlns:a16="http://schemas.microsoft.com/office/drawing/2014/main" id="{A7713F6B-3497-4394-B113-EE5DA1E01F38}"/>
              </a:ext>
            </a:extLst>
          </p:cNvPr>
          <p:cNvSpPr txBox="1"/>
          <p:nvPr/>
        </p:nvSpPr>
        <p:spPr>
          <a:xfrm>
            <a:off x="2837718" y="1609292"/>
            <a:ext cx="1321887" cy="461664"/>
          </a:xfrm>
          <a:prstGeom prst="rect">
            <a:avLst/>
          </a:prstGeom>
          <a:noFill/>
          <a:ln>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0000"/>
                </a:solidFill>
                <a:effectLst/>
                <a:uLnTx/>
                <a:uFillTx/>
                <a:latin typeface="Calibri" panose="020F0502020204030204"/>
                <a:ea typeface="+mn-ea"/>
                <a:cs typeface="+mn-cs"/>
              </a:rPr>
              <a:t>Sistematización de información </a:t>
            </a:r>
          </a:p>
        </p:txBody>
      </p:sp>
      <p:pic>
        <p:nvPicPr>
          <p:cNvPr id="31" name="Gráfico 30" descr="Red">
            <a:extLst>
              <a:ext uri="{FF2B5EF4-FFF2-40B4-BE49-F238E27FC236}">
                <a16:creationId xmlns="" xmlns:a16="http://schemas.microsoft.com/office/drawing/2014/main" id="{CE20BF84-D0CD-44B8-8ED4-FB46C60FC245}"/>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058208" y="2459009"/>
            <a:ext cx="461664" cy="461664"/>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32" name="CuadroTexto 31">
            <a:extLst>
              <a:ext uri="{FF2B5EF4-FFF2-40B4-BE49-F238E27FC236}">
                <a16:creationId xmlns="" xmlns:a16="http://schemas.microsoft.com/office/drawing/2014/main" id="{6DE5DED6-29AA-4229-AF68-17DC61AA932A}"/>
              </a:ext>
            </a:extLst>
          </p:cNvPr>
          <p:cNvSpPr txBox="1"/>
          <p:nvPr/>
        </p:nvSpPr>
        <p:spPr>
          <a:xfrm>
            <a:off x="4265917" y="1598077"/>
            <a:ext cx="1682077" cy="1015663"/>
          </a:xfrm>
          <a:prstGeom prst="rect">
            <a:avLst/>
          </a:prstGeom>
          <a:noFill/>
          <a:ln>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0000"/>
                </a:solidFill>
                <a:effectLst/>
                <a:uLnTx/>
                <a:uFillTx/>
                <a:latin typeface="Calibri" panose="020F0502020204030204"/>
                <a:ea typeface="+mn-ea"/>
                <a:cs typeface="+mn-cs"/>
              </a:rPr>
              <a:t>Contraste y valoración de reportes y probatorios respecto del PDHCDMX y Planes de Trabajo</a:t>
            </a:r>
          </a:p>
        </p:txBody>
      </p:sp>
      <p:pic>
        <p:nvPicPr>
          <p:cNvPr id="33" name="Gráfico 32" descr="Engranajes">
            <a:extLst>
              <a:ext uri="{FF2B5EF4-FFF2-40B4-BE49-F238E27FC236}">
                <a16:creationId xmlns="" xmlns:a16="http://schemas.microsoft.com/office/drawing/2014/main" id="{3090A1BB-74A6-4FA5-81E7-1F53B18C7926}"/>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340252" y="2692782"/>
            <a:ext cx="872593" cy="872593"/>
          </a:xfrm>
          <a:prstGeom prst="rect">
            <a:avLst/>
          </a:prstGeom>
          <a:scene3d>
            <a:camera prst="orthographicFront"/>
            <a:lightRig rig="threePt" dir="t"/>
          </a:scene3d>
          <a:sp3d>
            <a:bevelT/>
          </a:sp3d>
        </p:spPr>
      </p:pic>
      <p:pic>
        <p:nvPicPr>
          <p:cNvPr id="34" name="Gráfico 33" descr="Lista de comprobación">
            <a:extLst>
              <a:ext uri="{FF2B5EF4-FFF2-40B4-BE49-F238E27FC236}">
                <a16:creationId xmlns="" xmlns:a16="http://schemas.microsoft.com/office/drawing/2014/main" id="{9C4E1DD6-C591-4030-84FA-5F55E357828C}"/>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5052248" y="2690790"/>
            <a:ext cx="872593" cy="872593"/>
          </a:xfrm>
          <a:prstGeom prst="rect">
            <a:avLst/>
          </a:prstGeom>
          <a:scene3d>
            <a:camera prst="orthographicFront"/>
            <a:lightRig rig="threePt" dir="t"/>
          </a:scene3d>
          <a:sp3d>
            <a:bevelT/>
          </a:sp3d>
        </p:spPr>
      </p:pic>
      <p:sp>
        <p:nvSpPr>
          <p:cNvPr id="35" name="CuadroTexto 34">
            <a:extLst>
              <a:ext uri="{FF2B5EF4-FFF2-40B4-BE49-F238E27FC236}">
                <a16:creationId xmlns="" xmlns:a16="http://schemas.microsoft.com/office/drawing/2014/main" id="{DC249988-B10C-46D5-8CAA-31C84281099C}"/>
              </a:ext>
            </a:extLst>
          </p:cNvPr>
          <p:cNvSpPr txBox="1"/>
          <p:nvPr/>
        </p:nvSpPr>
        <p:spPr>
          <a:xfrm>
            <a:off x="6030638" y="1613722"/>
            <a:ext cx="1219902" cy="1015663"/>
          </a:xfrm>
          <a:prstGeom prst="rect">
            <a:avLst/>
          </a:prstGeom>
          <a:noFill/>
          <a:ln>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0000"/>
                </a:solidFill>
                <a:effectLst/>
                <a:uLnTx/>
                <a:uFillTx/>
                <a:latin typeface="Calibri" panose="020F0502020204030204"/>
                <a:ea typeface="+mn-ea"/>
                <a:cs typeface="+mn-cs"/>
              </a:rPr>
              <a:t>Contraste entre periodos y redacción de </a:t>
            </a:r>
            <a:r>
              <a:rPr kumimoji="0" lang="es-MX" sz="1200" b="1" i="0" u="none" strike="noStrike" kern="1200" cap="none" spc="0" normalizeH="0" baseline="0" noProof="0" dirty="0" err="1">
                <a:ln>
                  <a:noFill/>
                </a:ln>
                <a:solidFill>
                  <a:srgbClr val="000000"/>
                </a:solidFill>
                <a:effectLst/>
                <a:uLnTx/>
                <a:uFillTx/>
                <a:latin typeface="Calibri" panose="020F0502020204030204"/>
                <a:ea typeface="+mn-ea"/>
                <a:cs typeface="+mn-cs"/>
              </a:rPr>
              <a:t>recomenda-ciones</a:t>
            </a:r>
            <a:endParaRPr kumimoji="0" lang="es-MX" sz="1200" b="1"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6" name="Gráfico 35" descr="Cabeza con engranajes">
            <a:extLst>
              <a:ext uri="{FF2B5EF4-FFF2-40B4-BE49-F238E27FC236}">
                <a16:creationId xmlns="" xmlns:a16="http://schemas.microsoft.com/office/drawing/2014/main" id="{042A81FB-C63B-48FF-A1FB-9EE63036C127}"/>
              </a:ext>
            </a:extLst>
          </p:cNvPr>
          <p:cNvPicPr>
            <a:picLocks noChangeAspect="1"/>
          </p:cNvPicPr>
          <p:nvPr/>
        </p:nvPicPr>
        <p:blipFill>
          <a:blip r:embed="rId14">
            <a:extLst>
              <a:ext uri="{96DAC541-7B7A-43D3-8B79-37D633B846F1}">
                <asvg:svgBlip xmlns="" xmlns:asvg="http://schemas.microsoft.com/office/drawing/2016/SVG/main" r:embed="rId15"/>
              </a:ext>
            </a:extLst>
          </a:blip>
          <a:stretch>
            <a:fillRect/>
          </a:stretch>
        </p:blipFill>
        <p:spPr>
          <a:xfrm>
            <a:off x="6247182" y="2713713"/>
            <a:ext cx="788868" cy="788868"/>
          </a:xfrm>
          <a:prstGeom prst="rect">
            <a:avLst/>
          </a:prstGeom>
          <a:scene3d>
            <a:camera prst="orthographicFront"/>
            <a:lightRig rig="threePt" dir="t"/>
          </a:scene3d>
          <a:sp3d>
            <a:bevelT/>
          </a:sp3d>
        </p:spPr>
      </p:pic>
      <p:sp>
        <p:nvSpPr>
          <p:cNvPr id="37" name="CuadroTexto 36">
            <a:extLst>
              <a:ext uri="{FF2B5EF4-FFF2-40B4-BE49-F238E27FC236}">
                <a16:creationId xmlns="" xmlns:a16="http://schemas.microsoft.com/office/drawing/2014/main" id="{FD19AD05-1A11-4499-B933-508E3C15ED5B}"/>
              </a:ext>
            </a:extLst>
          </p:cNvPr>
          <p:cNvSpPr txBox="1"/>
          <p:nvPr/>
        </p:nvSpPr>
        <p:spPr>
          <a:xfrm>
            <a:off x="7403971" y="1626604"/>
            <a:ext cx="1219902" cy="461665"/>
          </a:xfrm>
          <a:prstGeom prst="rect">
            <a:avLst/>
          </a:prstGeom>
          <a:noFill/>
          <a:ln>
            <a:solidFill>
              <a:schemeClr val="accent5">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1200" b="1" i="0" u="none" strike="noStrike" kern="1200" cap="none" spc="0" normalizeH="0" baseline="0" noProof="0" dirty="0">
                <a:ln>
                  <a:noFill/>
                </a:ln>
                <a:solidFill>
                  <a:srgbClr val="000000"/>
                </a:solidFill>
                <a:effectLst/>
                <a:uLnTx/>
                <a:uFillTx/>
                <a:latin typeface="Calibri" panose="020F0502020204030204"/>
                <a:ea typeface="+mn-ea"/>
                <a:cs typeface="+mn-cs"/>
              </a:rPr>
              <a:t>Sistematización de estadísticas</a:t>
            </a:r>
          </a:p>
        </p:txBody>
      </p:sp>
      <p:pic>
        <p:nvPicPr>
          <p:cNvPr id="39" name="Gráfico 38" descr="Gráfico de barras">
            <a:extLst>
              <a:ext uri="{FF2B5EF4-FFF2-40B4-BE49-F238E27FC236}">
                <a16:creationId xmlns="" xmlns:a16="http://schemas.microsoft.com/office/drawing/2014/main" id="{3FEBBA25-BC8C-4472-BE6B-2CC5F5C29CD1}"/>
              </a:ext>
            </a:extLst>
          </p:cNvPr>
          <p:cNvPicPr>
            <a:picLocks noChangeAspect="1"/>
          </p:cNvPicPr>
          <p:nvPr/>
        </p:nvPicPr>
        <p:blipFill>
          <a:blip r:embed="rId16">
            <a:extLst>
              <a:ext uri="{96DAC541-7B7A-43D3-8B79-37D633B846F1}">
                <asvg:svgBlip xmlns="" xmlns:asvg="http://schemas.microsoft.com/office/drawing/2016/SVG/main" r:embed="rId17"/>
              </a:ext>
            </a:extLst>
          </a:blip>
          <a:stretch>
            <a:fillRect/>
          </a:stretch>
        </p:blipFill>
        <p:spPr>
          <a:xfrm>
            <a:off x="7491395" y="2593381"/>
            <a:ext cx="950449" cy="950449"/>
          </a:xfrm>
          <a:prstGeom prst="rect">
            <a:avLst/>
          </a:prstGeom>
        </p:spPr>
      </p:pic>
      <p:pic>
        <p:nvPicPr>
          <p:cNvPr id="41" name="Gráfico 40" descr="Red">
            <a:extLst>
              <a:ext uri="{FF2B5EF4-FFF2-40B4-BE49-F238E27FC236}">
                <a16:creationId xmlns="" xmlns:a16="http://schemas.microsoft.com/office/drawing/2014/main" id="{BDBEAA41-29F2-45E7-A2ED-2A749AC04833}"/>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297321" y="2685105"/>
            <a:ext cx="404704" cy="404704"/>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42" name="Gráfico 41" descr="Red">
            <a:extLst>
              <a:ext uri="{FF2B5EF4-FFF2-40B4-BE49-F238E27FC236}">
                <a16:creationId xmlns="" xmlns:a16="http://schemas.microsoft.com/office/drawing/2014/main" id="{17E3A6C1-1689-4AC0-BACC-C0938D368FB4}"/>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384049" y="2436984"/>
            <a:ext cx="404704" cy="404704"/>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pic>
        <p:nvPicPr>
          <p:cNvPr id="43" name="Gráfico 42" descr="Red">
            <a:extLst>
              <a:ext uri="{FF2B5EF4-FFF2-40B4-BE49-F238E27FC236}">
                <a16:creationId xmlns="" xmlns:a16="http://schemas.microsoft.com/office/drawing/2014/main" id="{889A307C-1D65-4A31-B323-C062984D6CE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040618" y="2817360"/>
            <a:ext cx="404704" cy="404704"/>
          </a:xfrm>
          <a:prstGeom prst="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44" name="Rectángulo 43">
            <a:extLst>
              <a:ext uri="{FF2B5EF4-FFF2-40B4-BE49-F238E27FC236}">
                <a16:creationId xmlns="" xmlns:a16="http://schemas.microsoft.com/office/drawing/2014/main" id="{7A23D2F3-FD34-42BA-ACEE-65404E41913B}"/>
              </a:ext>
            </a:extLst>
          </p:cNvPr>
          <p:cNvSpPr/>
          <p:nvPr/>
        </p:nvSpPr>
        <p:spPr>
          <a:xfrm>
            <a:off x="715153" y="3689090"/>
            <a:ext cx="8245643" cy="79100"/>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5" name="Elipse 44">
            <a:extLst>
              <a:ext uri="{FF2B5EF4-FFF2-40B4-BE49-F238E27FC236}">
                <a16:creationId xmlns="" xmlns:a16="http://schemas.microsoft.com/office/drawing/2014/main" id="{27960E37-E092-4BD3-829E-04BE3A46EC4E}"/>
              </a:ext>
            </a:extLst>
          </p:cNvPr>
          <p:cNvSpPr/>
          <p:nvPr/>
        </p:nvSpPr>
        <p:spPr>
          <a:xfrm>
            <a:off x="6488189" y="3594763"/>
            <a:ext cx="304800" cy="31646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7" name="Elipse 46">
            <a:extLst>
              <a:ext uri="{FF2B5EF4-FFF2-40B4-BE49-F238E27FC236}">
                <a16:creationId xmlns="" xmlns:a16="http://schemas.microsoft.com/office/drawing/2014/main" id="{8AD3865D-2625-46FA-B160-FDFDA60C552F}"/>
              </a:ext>
            </a:extLst>
          </p:cNvPr>
          <p:cNvSpPr/>
          <p:nvPr/>
        </p:nvSpPr>
        <p:spPr>
          <a:xfrm>
            <a:off x="5011012" y="3609956"/>
            <a:ext cx="304800" cy="31646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8" name="Elipse 47">
            <a:extLst>
              <a:ext uri="{FF2B5EF4-FFF2-40B4-BE49-F238E27FC236}">
                <a16:creationId xmlns="" xmlns:a16="http://schemas.microsoft.com/office/drawing/2014/main" id="{09498128-DCEA-4790-A18E-A83822960938}"/>
              </a:ext>
            </a:extLst>
          </p:cNvPr>
          <p:cNvSpPr/>
          <p:nvPr/>
        </p:nvSpPr>
        <p:spPr>
          <a:xfrm>
            <a:off x="7854190" y="3609956"/>
            <a:ext cx="304800" cy="31646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9" name="Elipse 48">
            <a:extLst>
              <a:ext uri="{FF2B5EF4-FFF2-40B4-BE49-F238E27FC236}">
                <a16:creationId xmlns="" xmlns:a16="http://schemas.microsoft.com/office/drawing/2014/main" id="{9AF65E46-B15A-4E52-B915-52596EF3382B}"/>
              </a:ext>
            </a:extLst>
          </p:cNvPr>
          <p:cNvSpPr/>
          <p:nvPr/>
        </p:nvSpPr>
        <p:spPr>
          <a:xfrm>
            <a:off x="2162059" y="3562538"/>
            <a:ext cx="304800" cy="31646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0" name="Elipse 49">
            <a:extLst>
              <a:ext uri="{FF2B5EF4-FFF2-40B4-BE49-F238E27FC236}">
                <a16:creationId xmlns="" xmlns:a16="http://schemas.microsoft.com/office/drawing/2014/main" id="{4D8FC82D-1486-471C-9F3C-D03643B3ED67}"/>
              </a:ext>
            </a:extLst>
          </p:cNvPr>
          <p:cNvSpPr/>
          <p:nvPr/>
        </p:nvSpPr>
        <p:spPr>
          <a:xfrm>
            <a:off x="1156839" y="3570406"/>
            <a:ext cx="304800" cy="31646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1" name="Elipse 50">
            <a:extLst>
              <a:ext uri="{FF2B5EF4-FFF2-40B4-BE49-F238E27FC236}">
                <a16:creationId xmlns="" xmlns:a16="http://schemas.microsoft.com/office/drawing/2014/main" id="{A2F2DD5C-8867-4D80-BEF4-3237EA730BB8}"/>
              </a:ext>
            </a:extLst>
          </p:cNvPr>
          <p:cNvSpPr/>
          <p:nvPr/>
        </p:nvSpPr>
        <p:spPr>
          <a:xfrm>
            <a:off x="3312845" y="3594763"/>
            <a:ext cx="304800" cy="316468"/>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nvGrpSpPr>
          <p:cNvPr id="2" name="Grupo 1">
            <a:extLst>
              <a:ext uri="{FF2B5EF4-FFF2-40B4-BE49-F238E27FC236}">
                <a16:creationId xmlns="" xmlns:a16="http://schemas.microsoft.com/office/drawing/2014/main" id="{E681288A-F330-4200-8D6A-941FF7D77CCB}"/>
              </a:ext>
            </a:extLst>
          </p:cNvPr>
          <p:cNvGrpSpPr/>
          <p:nvPr/>
        </p:nvGrpSpPr>
        <p:grpSpPr>
          <a:xfrm>
            <a:off x="3910757" y="3965257"/>
            <a:ext cx="1443066" cy="1421067"/>
            <a:chOff x="3950086" y="4809330"/>
            <a:chExt cx="794660" cy="818495"/>
          </a:xfrm>
        </p:grpSpPr>
        <p:sp>
          <p:nvSpPr>
            <p:cNvPr id="89" name="object 31">
              <a:extLst>
                <a:ext uri="{FF2B5EF4-FFF2-40B4-BE49-F238E27FC236}">
                  <a16:creationId xmlns="" xmlns:a16="http://schemas.microsoft.com/office/drawing/2014/main" id="{DCE9BD10-6D22-4AD2-B4F7-919991AA130A}"/>
                </a:ext>
              </a:extLst>
            </p:cNvPr>
            <p:cNvSpPr/>
            <p:nvPr/>
          </p:nvSpPr>
          <p:spPr>
            <a:xfrm>
              <a:off x="4010497" y="5290077"/>
              <a:ext cx="145529" cy="145529"/>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0" name="object 32">
              <a:extLst>
                <a:ext uri="{FF2B5EF4-FFF2-40B4-BE49-F238E27FC236}">
                  <a16:creationId xmlns="" xmlns:a16="http://schemas.microsoft.com/office/drawing/2014/main" id="{A18E0BA1-2028-4433-815A-267A5ACDFDE9}"/>
                </a:ext>
              </a:extLst>
            </p:cNvPr>
            <p:cNvSpPr/>
            <p:nvPr/>
          </p:nvSpPr>
          <p:spPr>
            <a:xfrm>
              <a:off x="4017158" y="5594202"/>
              <a:ext cx="132715" cy="0"/>
            </a:xfrm>
            <a:custGeom>
              <a:avLst/>
              <a:gdLst/>
              <a:ahLst/>
              <a:cxnLst/>
              <a:rect l="l" t="t" r="r" b="b"/>
              <a:pathLst>
                <a:path w="132714">
                  <a:moveTo>
                    <a:pt x="0" y="0"/>
                  </a:moveTo>
                  <a:lnTo>
                    <a:pt x="132524" y="0"/>
                  </a:lnTo>
                </a:path>
              </a:pathLst>
            </a:custGeom>
            <a:ln w="66103">
              <a:solidFill>
                <a:srgbClr val="D8D9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1" name="object 33">
              <a:extLst>
                <a:ext uri="{FF2B5EF4-FFF2-40B4-BE49-F238E27FC236}">
                  <a16:creationId xmlns="" xmlns:a16="http://schemas.microsoft.com/office/drawing/2014/main" id="{F719F172-5EC3-48EB-82E4-5E7E66460D9D}"/>
                </a:ext>
              </a:extLst>
            </p:cNvPr>
            <p:cNvSpPr/>
            <p:nvPr/>
          </p:nvSpPr>
          <p:spPr>
            <a:xfrm>
              <a:off x="4017158" y="5561150"/>
              <a:ext cx="132715" cy="66675"/>
            </a:xfrm>
            <a:custGeom>
              <a:avLst/>
              <a:gdLst/>
              <a:ahLst/>
              <a:cxnLst/>
              <a:rect l="l" t="t" r="r" b="b"/>
              <a:pathLst>
                <a:path w="132714" h="66675">
                  <a:moveTo>
                    <a:pt x="0" y="0"/>
                  </a:moveTo>
                  <a:lnTo>
                    <a:pt x="0" y="66103"/>
                  </a:lnTo>
                  <a:lnTo>
                    <a:pt x="132524" y="66103"/>
                  </a:lnTo>
                  <a:lnTo>
                    <a:pt x="132524" y="0"/>
                  </a:lnTo>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2" name="object 34">
              <a:extLst>
                <a:ext uri="{FF2B5EF4-FFF2-40B4-BE49-F238E27FC236}">
                  <a16:creationId xmlns="" xmlns:a16="http://schemas.microsoft.com/office/drawing/2014/main" id="{CB9B4005-840F-467C-A3CE-0E82FF2D2A00}"/>
                </a:ext>
              </a:extLst>
            </p:cNvPr>
            <p:cNvSpPr/>
            <p:nvPr/>
          </p:nvSpPr>
          <p:spPr>
            <a:xfrm>
              <a:off x="3951121" y="5445578"/>
              <a:ext cx="264795" cy="182245"/>
            </a:xfrm>
            <a:custGeom>
              <a:avLst/>
              <a:gdLst/>
              <a:ahLst/>
              <a:cxnLst/>
              <a:rect l="l" t="t" r="r" b="b"/>
              <a:pathLst>
                <a:path w="264794" h="182245">
                  <a:moveTo>
                    <a:pt x="68402" y="0"/>
                  </a:moveTo>
                  <a:lnTo>
                    <a:pt x="23004" y="41079"/>
                  </a:lnTo>
                  <a:lnTo>
                    <a:pt x="1028" y="99390"/>
                  </a:lnTo>
                  <a:lnTo>
                    <a:pt x="0" y="110223"/>
                  </a:lnTo>
                  <a:lnTo>
                    <a:pt x="0" y="181736"/>
                  </a:lnTo>
                  <a:lnTo>
                    <a:pt x="264350" y="181736"/>
                  </a:lnTo>
                  <a:lnTo>
                    <a:pt x="264350" y="110223"/>
                  </a:lnTo>
                  <a:lnTo>
                    <a:pt x="250632" y="57208"/>
                  </a:lnTo>
                  <a:lnTo>
                    <a:pt x="225628" y="22199"/>
                  </a:lnTo>
                  <a:lnTo>
                    <a:pt x="132181" y="21945"/>
                  </a:lnTo>
                  <a:lnTo>
                    <a:pt x="114554" y="20475"/>
                  </a:lnTo>
                  <a:lnTo>
                    <a:pt x="97872" y="16197"/>
                  </a:lnTo>
                  <a:lnTo>
                    <a:pt x="82400" y="9306"/>
                  </a:lnTo>
                  <a:lnTo>
                    <a:pt x="68402" y="0"/>
                  </a:lnTo>
                  <a:close/>
                </a:path>
                <a:path w="264794" h="182245">
                  <a:moveTo>
                    <a:pt x="195935" y="0"/>
                  </a:moveTo>
                  <a:lnTo>
                    <a:pt x="181943" y="9306"/>
                  </a:lnTo>
                  <a:lnTo>
                    <a:pt x="166473" y="16197"/>
                  </a:lnTo>
                  <a:lnTo>
                    <a:pt x="149795" y="20475"/>
                  </a:lnTo>
                  <a:lnTo>
                    <a:pt x="132181" y="21945"/>
                  </a:lnTo>
                  <a:lnTo>
                    <a:pt x="225356" y="21945"/>
                  </a:lnTo>
                  <a:lnTo>
                    <a:pt x="218847" y="15862"/>
                  </a:lnTo>
                  <a:lnTo>
                    <a:pt x="211653" y="10032"/>
                  </a:lnTo>
                  <a:lnTo>
                    <a:pt x="204023" y="4736"/>
                  </a:lnTo>
                  <a:lnTo>
                    <a:pt x="195935" y="0"/>
                  </a:lnTo>
                  <a:close/>
                </a:path>
              </a:pathLst>
            </a:custGeom>
            <a:solidFill>
              <a:srgbClr val="D8D9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3" name="object 35">
              <a:extLst>
                <a:ext uri="{FF2B5EF4-FFF2-40B4-BE49-F238E27FC236}">
                  <a16:creationId xmlns="" xmlns:a16="http://schemas.microsoft.com/office/drawing/2014/main" id="{39A3A04B-56BF-4A40-B418-E9547D7B85DF}"/>
                </a:ext>
              </a:extLst>
            </p:cNvPr>
            <p:cNvSpPr/>
            <p:nvPr/>
          </p:nvSpPr>
          <p:spPr>
            <a:xfrm>
              <a:off x="3951121" y="5445578"/>
              <a:ext cx="264795" cy="182245"/>
            </a:xfrm>
            <a:custGeom>
              <a:avLst/>
              <a:gdLst/>
              <a:ahLst/>
              <a:cxnLst/>
              <a:rect l="l" t="t" r="r" b="b"/>
              <a:pathLst>
                <a:path w="264794" h="182245">
                  <a:moveTo>
                    <a:pt x="264350" y="115658"/>
                  </a:moveTo>
                  <a:lnTo>
                    <a:pt x="264350" y="181736"/>
                  </a:lnTo>
                  <a:lnTo>
                    <a:pt x="0" y="181736"/>
                  </a:lnTo>
                  <a:lnTo>
                    <a:pt x="0" y="115658"/>
                  </a:lnTo>
                  <a:lnTo>
                    <a:pt x="0" y="110223"/>
                  </a:lnTo>
                  <a:lnTo>
                    <a:pt x="8617" y="68578"/>
                  </a:lnTo>
                  <a:lnTo>
                    <a:pt x="43246" y="17888"/>
                  </a:lnTo>
                  <a:lnTo>
                    <a:pt x="68402" y="0"/>
                  </a:lnTo>
                  <a:lnTo>
                    <a:pt x="82400" y="9306"/>
                  </a:lnTo>
                  <a:lnTo>
                    <a:pt x="97872" y="16197"/>
                  </a:lnTo>
                  <a:lnTo>
                    <a:pt x="114554" y="20475"/>
                  </a:lnTo>
                  <a:lnTo>
                    <a:pt x="132181" y="21945"/>
                  </a:lnTo>
                  <a:lnTo>
                    <a:pt x="149795" y="20475"/>
                  </a:lnTo>
                  <a:lnTo>
                    <a:pt x="166473" y="16197"/>
                  </a:lnTo>
                  <a:lnTo>
                    <a:pt x="181943" y="9306"/>
                  </a:lnTo>
                  <a:lnTo>
                    <a:pt x="195935" y="0"/>
                  </a:lnTo>
                  <a:lnTo>
                    <a:pt x="204023" y="4736"/>
                  </a:lnTo>
                  <a:lnTo>
                    <a:pt x="239496" y="38652"/>
                  </a:lnTo>
                  <a:lnTo>
                    <a:pt x="258623" y="77558"/>
                  </a:lnTo>
                  <a:lnTo>
                    <a:pt x="264350" y="110223"/>
                  </a:lnTo>
                  <a:lnTo>
                    <a:pt x="264350" y="115658"/>
                  </a:lnTo>
                  <a:close/>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4" name="object 36">
              <a:extLst>
                <a:ext uri="{FF2B5EF4-FFF2-40B4-BE49-F238E27FC236}">
                  <a16:creationId xmlns="" xmlns:a16="http://schemas.microsoft.com/office/drawing/2014/main" id="{687761C4-E3AD-4C2C-B36D-8D0ADA9E28A9}"/>
                </a:ext>
              </a:extLst>
            </p:cNvPr>
            <p:cNvSpPr/>
            <p:nvPr/>
          </p:nvSpPr>
          <p:spPr>
            <a:xfrm>
              <a:off x="4274878" y="5290077"/>
              <a:ext cx="145542" cy="145529"/>
            </a:xfrm>
            <a:prstGeom prst="rect">
              <a:avLst/>
            </a:prstGeom>
            <a:blipFill>
              <a:blip r:embed="rId1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5" name="object 37">
              <a:extLst>
                <a:ext uri="{FF2B5EF4-FFF2-40B4-BE49-F238E27FC236}">
                  <a16:creationId xmlns="" xmlns:a16="http://schemas.microsoft.com/office/drawing/2014/main" id="{E0894406-C722-454E-9FC4-E07FF9DCAFB0}"/>
                </a:ext>
              </a:extLst>
            </p:cNvPr>
            <p:cNvSpPr/>
            <p:nvPr/>
          </p:nvSpPr>
          <p:spPr>
            <a:xfrm>
              <a:off x="4281551" y="5594202"/>
              <a:ext cx="132715" cy="0"/>
            </a:xfrm>
            <a:custGeom>
              <a:avLst/>
              <a:gdLst/>
              <a:ahLst/>
              <a:cxnLst/>
              <a:rect l="l" t="t" r="r" b="b"/>
              <a:pathLst>
                <a:path w="132714">
                  <a:moveTo>
                    <a:pt x="0" y="0"/>
                  </a:moveTo>
                  <a:lnTo>
                    <a:pt x="132524" y="0"/>
                  </a:lnTo>
                </a:path>
              </a:pathLst>
            </a:custGeom>
            <a:ln w="66103">
              <a:solidFill>
                <a:srgbClr val="D8D9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6" name="object 38">
              <a:extLst>
                <a:ext uri="{FF2B5EF4-FFF2-40B4-BE49-F238E27FC236}">
                  <a16:creationId xmlns="" xmlns:a16="http://schemas.microsoft.com/office/drawing/2014/main" id="{47A2BCCF-0D51-471D-B22A-5769B2718C8B}"/>
                </a:ext>
              </a:extLst>
            </p:cNvPr>
            <p:cNvSpPr/>
            <p:nvPr/>
          </p:nvSpPr>
          <p:spPr>
            <a:xfrm>
              <a:off x="4281551" y="5561150"/>
              <a:ext cx="132715" cy="66675"/>
            </a:xfrm>
            <a:custGeom>
              <a:avLst/>
              <a:gdLst/>
              <a:ahLst/>
              <a:cxnLst/>
              <a:rect l="l" t="t" r="r" b="b"/>
              <a:pathLst>
                <a:path w="132714" h="66675">
                  <a:moveTo>
                    <a:pt x="0" y="0"/>
                  </a:moveTo>
                  <a:lnTo>
                    <a:pt x="0" y="66103"/>
                  </a:lnTo>
                  <a:lnTo>
                    <a:pt x="132524" y="66103"/>
                  </a:lnTo>
                  <a:lnTo>
                    <a:pt x="132524" y="0"/>
                  </a:lnTo>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7" name="object 39">
              <a:extLst>
                <a:ext uri="{FF2B5EF4-FFF2-40B4-BE49-F238E27FC236}">
                  <a16:creationId xmlns="" xmlns:a16="http://schemas.microsoft.com/office/drawing/2014/main" id="{DF8EAB86-721E-4A00-881A-02BE5505D5C7}"/>
                </a:ext>
              </a:extLst>
            </p:cNvPr>
            <p:cNvSpPr/>
            <p:nvPr/>
          </p:nvSpPr>
          <p:spPr>
            <a:xfrm>
              <a:off x="4215514" y="5445578"/>
              <a:ext cx="264795" cy="182245"/>
            </a:xfrm>
            <a:custGeom>
              <a:avLst/>
              <a:gdLst/>
              <a:ahLst/>
              <a:cxnLst/>
              <a:rect l="l" t="t" r="r" b="b"/>
              <a:pathLst>
                <a:path w="264794" h="182245">
                  <a:moveTo>
                    <a:pt x="68402" y="0"/>
                  </a:moveTo>
                  <a:lnTo>
                    <a:pt x="22999" y="41079"/>
                  </a:lnTo>
                  <a:lnTo>
                    <a:pt x="1028" y="99390"/>
                  </a:lnTo>
                  <a:lnTo>
                    <a:pt x="0" y="110223"/>
                  </a:lnTo>
                  <a:lnTo>
                    <a:pt x="0" y="181736"/>
                  </a:lnTo>
                  <a:lnTo>
                    <a:pt x="264337" y="181736"/>
                  </a:lnTo>
                  <a:lnTo>
                    <a:pt x="264337" y="110223"/>
                  </a:lnTo>
                  <a:lnTo>
                    <a:pt x="250629" y="57208"/>
                  </a:lnTo>
                  <a:lnTo>
                    <a:pt x="225615" y="22199"/>
                  </a:lnTo>
                  <a:lnTo>
                    <a:pt x="132168" y="21945"/>
                  </a:lnTo>
                  <a:lnTo>
                    <a:pt x="114541" y="20475"/>
                  </a:lnTo>
                  <a:lnTo>
                    <a:pt x="97861" y="16197"/>
                  </a:lnTo>
                  <a:lnTo>
                    <a:pt x="82393" y="9306"/>
                  </a:lnTo>
                  <a:lnTo>
                    <a:pt x="68402" y="0"/>
                  </a:lnTo>
                  <a:close/>
                </a:path>
                <a:path w="264794" h="182245">
                  <a:moveTo>
                    <a:pt x="195922" y="0"/>
                  </a:moveTo>
                  <a:lnTo>
                    <a:pt x="181932" y="9306"/>
                  </a:lnTo>
                  <a:lnTo>
                    <a:pt x="166465" y="16197"/>
                  </a:lnTo>
                  <a:lnTo>
                    <a:pt x="149788" y="20475"/>
                  </a:lnTo>
                  <a:lnTo>
                    <a:pt x="132168" y="21945"/>
                  </a:lnTo>
                  <a:lnTo>
                    <a:pt x="225343" y="21945"/>
                  </a:lnTo>
                  <a:lnTo>
                    <a:pt x="218841" y="15862"/>
                  </a:lnTo>
                  <a:lnTo>
                    <a:pt x="211650" y="10032"/>
                  </a:lnTo>
                  <a:lnTo>
                    <a:pt x="204018" y="4736"/>
                  </a:lnTo>
                  <a:lnTo>
                    <a:pt x="195922" y="0"/>
                  </a:lnTo>
                  <a:close/>
                </a:path>
              </a:pathLst>
            </a:custGeom>
            <a:solidFill>
              <a:srgbClr val="D8D9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8" name="object 40">
              <a:extLst>
                <a:ext uri="{FF2B5EF4-FFF2-40B4-BE49-F238E27FC236}">
                  <a16:creationId xmlns="" xmlns:a16="http://schemas.microsoft.com/office/drawing/2014/main" id="{BC1DCEA1-04CA-46CB-B17D-42ECC5E5F8BB}"/>
                </a:ext>
              </a:extLst>
            </p:cNvPr>
            <p:cNvSpPr/>
            <p:nvPr/>
          </p:nvSpPr>
          <p:spPr>
            <a:xfrm>
              <a:off x="4215514" y="5445578"/>
              <a:ext cx="264795" cy="182245"/>
            </a:xfrm>
            <a:custGeom>
              <a:avLst/>
              <a:gdLst/>
              <a:ahLst/>
              <a:cxnLst/>
              <a:rect l="l" t="t" r="r" b="b"/>
              <a:pathLst>
                <a:path w="264794" h="182245">
                  <a:moveTo>
                    <a:pt x="264337" y="115658"/>
                  </a:moveTo>
                  <a:lnTo>
                    <a:pt x="264337" y="181736"/>
                  </a:lnTo>
                  <a:lnTo>
                    <a:pt x="0" y="181736"/>
                  </a:lnTo>
                  <a:lnTo>
                    <a:pt x="0" y="115658"/>
                  </a:lnTo>
                  <a:lnTo>
                    <a:pt x="0" y="110223"/>
                  </a:lnTo>
                  <a:lnTo>
                    <a:pt x="8612" y="68578"/>
                  </a:lnTo>
                  <a:lnTo>
                    <a:pt x="43244" y="17888"/>
                  </a:lnTo>
                  <a:lnTo>
                    <a:pt x="68402" y="0"/>
                  </a:lnTo>
                  <a:lnTo>
                    <a:pt x="82393" y="9306"/>
                  </a:lnTo>
                  <a:lnTo>
                    <a:pt x="97861" y="16197"/>
                  </a:lnTo>
                  <a:lnTo>
                    <a:pt x="114541" y="20475"/>
                  </a:lnTo>
                  <a:lnTo>
                    <a:pt x="132168" y="21945"/>
                  </a:lnTo>
                  <a:lnTo>
                    <a:pt x="149788" y="20475"/>
                  </a:lnTo>
                  <a:lnTo>
                    <a:pt x="166465" y="16197"/>
                  </a:lnTo>
                  <a:lnTo>
                    <a:pt x="181932" y="9306"/>
                  </a:lnTo>
                  <a:lnTo>
                    <a:pt x="195922" y="0"/>
                  </a:lnTo>
                  <a:lnTo>
                    <a:pt x="204018" y="4736"/>
                  </a:lnTo>
                  <a:lnTo>
                    <a:pt x="239491" y="38652"/>
                  </a:lnTo>
                  <a:lnTo>
                    <a:pt x="258617" y="77558"/>
                  </a:lnTo>
                  <a:lnTo>
                    <a:pt x="264337" y="110223"/>
                  </a:lnTo>
                  <a:lnTo>
                    <a:pt x="264337" y="115658"/>
                  </a:lnTo>
                  <a:close/>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9" name="object 41">
              <a:extLst>
                <a:ext uri="{FF2B5EF4-FFF2-40B4-BE49-F238E27FC236}">
                  <a16:creationId xmlns="" xmlns:a16="http://schemas.microsoft.com/office/drawing/2014/main" id="{727069E6-3298-49CE-9842-A307139B67B2}"/>
                </a:ext>
              </a:extLst>
            </p:cNvPr>
            <p:cNvSpPr/>
            <p:nvPr/>
          </p:nvSpPr>
          <p:spPr>
            <a:xfrm>
              <a:off x="4539272" y="5290077"/>
              <a:ext cx="145529" cy="145529"/>
            </a:xfrm>
            <a:prstGeom prst="rect">
              <a:avLst/>
            </a:prstGeom>
            <a:blipFill>
              <a:blip r:embed="rId1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0" name="object 42">
              <a:extLst>
                <a:ext uri="{FF2B5EF4-FFF2-40B4-BE49-F238E27FC236}">
                  <a16:creationId xmlns="" xmlns:a16="http://schemas.microsoft.com/office/drawing/2014/main" id="{B0A34FC3-13C4-49AA-A7D1-6DCB434D0067}"/>
                </a:ext>
              </a:extLst>
            </p:cNvPr>
            <p:cNvSpPr/>
            <p:nvPr/>
          </p:nvSpPr>
          <p:spPr>
            <a:xfrm>
              <a:off x="4545932" y="5594202"/>
              <a:ext cx="132715" cy="0"/>
            </a:xfrm>
            <a:custGeom>
              <a:avLst/>
              <a:gdLst/>
              <a:ahLst/>
              <a:cxnLst/>
              <a:rect l="l" t="t" r="r" b="b"/>
              <a:pathLst>
                <a:path w="132714">
                  <a:moveTo>
                    <a:pt x="0" y="0"/>
                  </a:moveTo>
                  <a:lnTo>
                    <a:pt x="132524" y="0"/>
                  </a:lnTo>
                </a:path>
              </a:pathLst>
            </a:custGeom>
            <a:ln w="66103">
              <a:solidFill>
                <a:srgbClr val="D8D9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1" name="object 43">
              <a:extLst>
                <a:ext uri="{FF2B5EF4-FFF2-40B4-BE49-F238E27FC236}">
                  <a16:creationId xmlns="" xmlns:a16="http://schemas.microsoft.com/office/drawing/2014/main" id="{E78D60A9-F879-4312-A51F-40D1413EC77F}"/>
                </a:ext>
              </a:extLst>
            </p:cNvPr>
            <p:cNvSpPr/>
            <p:nvPr/>
          </p:nvSpPr>
          <p:spPr>
            <a:xfrm>
              <a:off x="4545932" y="5561150"/>
              <a:ext cx="132715" cy="66675"/>
            </a:xfrm>
            <a:custGeom>
              <a:avLst/>
              <a:gdLst/>
              <a:ahLst/>
              <a:cxnLst/>
              <a:rect l="l" t="t" r="r" b="b"/>
              <a:pathLst>
                <a:path w="132714" h="66675">
                  <a:moveTo>
                    <a:pt x="0" y="0"/>
                  </a:moveTo>
                  <a:lnTo>
                    <a:pt x="0" y="66103"/>
                  </a:lnTo>
                  <a:lnTo>
                    <a:pt x="132524" y="66103"/>
                  </a:lnTo>
                  <a:lnTo>
                    <a:pt x="132524" y="0"/>
                  </a:lnTo>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2" name="object 44">
              <a:extLst>
                <a:ext uri="{FF2B5EF4-FFF2-40B4-BE49-F238E27FC236}">
                  <a16:creationId xmlns="" xmlns:a16="http://schemas.microsoft.com/office/drawing/2014/main" id="{307E5E7F-4D1D-41C3-9E41-2358A156E381}"/>
                </a:ext>
              </a:extLst>
            </p:cNvPr>
            <p:cNvSpPr/>
            <p:nvPr/>
          </p:nvSpPr>
          <p:spPr>
            <a:xfrm>
              <a:off x="4479894" y="5445578"/>
              <a:ext cx="264795" cy="182245"/>
            </a:xfrm>
            <a:custGeom>
              <a:avLst/>
              <a:gdLst/>
              <a:ahLst/>
              <a:cxnLst/>
              <a:rect l="l" t="t" r="r" b="b"/>
              <a:pathLst>
                <a:path w="264794" h="182245">
                  <a:moveTo>
                    <a:pt x="68402" y="0"/>
                  </a:moveTo>
                  <a:lnTo>
                    <a:pt x="22999" y="41079"/>
                  </a:lnTo>
                  <a:lnTo>
                    <a:pt x="1028" y="99390"/>
                  </a:lnTo>
                  <a:lnTo>
                    <a:pt x="0" y="110223"/>
                  </a:lnTo>
                  <a:lnTo>
                    <a:pt x="0" y="181736"/>
                  </a:lnTo>
                  <a:lnTo>
                    <a:pt x="264350" y="181736"/>
                  </a:lnTo>
                  <a:lnTo>
                    <a:pt x="264350" y="110223"/>
                  </a:lnTo>
                  <a:lnTo>
                    <a:pt x="250632" y="57208"/>
                  </a:lnTo>
                  <a:lnTo>
                    <a:pt x="225628" y="22199"/>
                  </a:lnTo>
                  <a:lnTo>
                    <a:pt x="132168" y="21945"/>
                  </a:lnTo>
                  <a:lnTo>
                    <a:pt x="114549" y="20475"/>
                  </a:lnTo>
                  <a:lnTo>
                    <a:pt x="97870" y="16197"/>
                  </a:lnTo>
                  <a:lnTo>
                    <a:pt x="82400" y="9306"/>
                  </a:lnTo>
                  <a:lnTo>
                    <a:pt x="68402" y="0"/>
                  </a:lnTo>
                  <a:close/>
                </a:path>
                <a:path w="264794" h="182245">
                  <a:moveTo>
                    <a:pt x="195935" y="0"/>
                  </a:moveTo>
                  <a:lnTo>
                    <a:pt x="181937" y="9306"/>
                  </a:lnTo>
                  <a:lnTo>
                    <a:pt x="166466" y="16197"/>
                  </a:lnTo>
                  <a:lnTo>
                    <a:pt x="149788" y="20475"/>
                  </a:lnTo>
                  <a:lnTo>
                    <a:pt x="132168" y="21945"/>
                  </a:lnTo>
                  <a:lnTo>
                    <a:pt x="225356" y="21945"/>
                  </a:lnTo>
                  <a:lnTo>
                    <a:pt x="218847" y="15862"/>
                  </a:lnTo>
                  <a:lnTo>
                    <a:pt x="211653" y="10032"/>
                  </a:lnTo>
                  <a:lnTo>
                    <a:pt x="204023" y="4736"/>
                  </a:lnTo>
                  <a:lnTo>
                    <a:pt x="195935" y="0"/>
                  </a:lnTo>
                  <a:close/>
                </a:path>
              </a:pathLst>
            </a:custGeom>
            <a:solidFill>
              <a:srgbClr val="D8D9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3" name="object 45">
              <a:extLst>
                <a:ext uri="{FF2B5EF4-FFF2-40B4-BE49-F238E27FC236}">
                  <a16:creationId xmlns="" xmlns:a16="http://schemas.microsoft.com/office/drawing/2014/main" id="{D69284ED-510F-4500-A8D3-470C4CF1E91E}"/>
                </a:ext>
              </a:extLst>
            </p:cNvPr>
            <p:cNvSpPr/>
            <p:nvPr/>
          </p:nvSpPr>
          <p:spPr>
            <a:xfrm>
              <a:off x="4479894" y="5445578"/>
              <a:ext cx="264795" cy="182245"/>
            </a:xfrm>
            <a:custGeom>
              <a:avLst/>
              <a:gdLst/>
              <a:ahLst/>
              <a:cxnLst/>
              <a:rect l="l" t="t" r="r" b="b"/>
              <a:pathLst>
                <a:path w="264794" h="182245">
                  <a:moveTo>
                    <a:pt x="264350" y="115658"/>
                  </a:moveTo>
                  <a:lnTo>
                    <a:pt x="264350" y="181736"/>
                  </a:lnTo>
                  <a:lnTo>
                    <a:pt x="0" y="181736"/>
                  </a:lnTo>
                  <a:lnTo>
                    <a:pt x="0" y="115658"/>
                  </a:lnTo>
                  <a:lnTo>
                    <a:pt x="0" y="110223"/>
                  </a:lnTo>
                  <a:lnTo>
                    <a:pt x="8612" y="68578"/>
                  </a:lnTo>
                  <a:lnTo>
                    <a:pt x="43244" y="17888"/>
                  </a:lnTo>
                  <a:lnTo>
                    <a:pt x="68402" y="0"/>
                  </a:lnTo>
                  <a:lnTo>
                    <a:pt x="82400" y="9306"/>
                  </a:lnTo>
                  <a:lnTo>
                    <a:pt x="97870" y="16197"/>
                  </a:lnTo>
                  <a:lnTo>
                    <a:pt x="114549" y="20475"/>
                  </a:lnTo>
                  <a:lnTo>
                    <a:pt x="132168" y="21945"/>
                  </a:lnTo>
                  <a:lnTo>
                    <a:pt x="149788" y="20475"/>
                  </a:lnTo>
                  <a:lnTo>
                    <a:pt x="166466" y="16197"/>
                  </a:lnTo>
                  <a:lnTo>
                    <a:pt x="181937" y="9306"/>
                  </a:lnTo>
                  <a:lnTo>
                    <a:pt x="195935" y="0"/>
                  </a:lnTo>
                  <a:lnTo>
                    <a:pt x="204023" y="4736"/>
                  </a:lnTo>
                  <a:lnTo>
                    <a:pt x="239496" y="38652"/>
                  </a:lnTo>
                  <a:lnTo>
                    <a:pt x="258623" y="77558"/>
                  </a:lnTo>
                  <a:lnTo>
                    <a:pt x="264350" y="110223"/>
                  </a:lnTo>
                  <a:lnTo>
                    <a:pt x="264350" y="115658"/>
                  </a:lnTo>
                  <a:close/>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4" name="object 46">
              <a:extLst>
                <a:ext uri="{FF2B5EF4-FFF2-40B4-BE49-F238E27FC236}">
                  <a16:creationId xmlns="" xmlns:a16="http://schemas.microsoft.com/office/drawing/2014/main" id="{9DE802D1-BCD1-4FD1-AB50-69C99AF01022}"/>
                </a:ext>
              </a:extLst>
            </p:cNvPr>
            <p:cNvSpPr/>
            <p:nvPr/>
          </p:nvSpPr>
          <p:spPr>
            <a:xfrm>
              <a:off x="3950086" y="5010873"/>
              <a:ext cx="439420" cy="237490"/>
            </a:xfrm>
            <a:custGeom>
              <a:avLst/>
              <a:gdLst/>
              <a:ahLst/>
              <a:cxnLst/>
              <a:rect l="l" t="t" r="r" b="b"/>
              <a:pathLst>
                <a:path w="439419" h="237489">
                  <a:moveTo>
                    <a:pt x="89407" y="0"/>
                  </a:moveTo>
                  <a:lnTo>
                    <a:pt x="52988" y="26744"/>
                  </a:lnTo>
                  <a:lnTo>
                    <a:pt x="24749" y="62023"/>
                  </a:lnTo>
                  <a:lnTo>
                    <a:pt x="6486" y="104041"/>
                  </a:lnTo>
                  <a:lnTo>
                    <a:pt x="0" y="151003"/>
                  </a:lnTo>
                  <a:lnTo>
                    <a:pt x="0" y="237451"/>
                  </a:lnTo>
                  <a:lnTo>
                    <a:pt x="289483" y="237451"/>
                  </a:lnTo>
                  <a:lnTo>
                    <a:pt x="421124" y="28638"/>
                  </a:lnTo>
                  <a:lnTo>
                    <a:pt x="172885" y="28638"/>
                  </a:lnTo>
                  <a:lnTo>
                    <a:pt x="149854" y="26708"/>
                  </a:lnTo>
                  <a:lnTo>
                    <a:pt x="128012" y="21105"/>
                  </a:lnTo>
                  <a:lnTo>
                    <a:pt x="107737" y="12109"/>
                  </a:lnTo>
                  <a:lnTo>
                    <a:pt x="89407" y="0"/>
                  </a:lnTo>
                  <a:close/>
                </a:path>
                <a:path w="439419" h="237489">
                  <a:moveTo>
                    <a:pt x="439178" y="0"/>
                  </a:moveTo>
                  <a:lnTo>
                    <a:pt x="256362" y="0"/>
                  </a:lnTo>
                  <a:lnTo>
                    <a:pt x="238037" y="12109"/>
                  </a:lnTo>
                  <a:lnTo>
                    <a:pt x="217762" y="21105"/>
                  </a:lnTo>
                  <a:lnTo>
                    <a:pt x="195917" y="26708"/>
                  </a:lnTo>
                  <a:lnTo>
                    <a:pt x="172885" y="28638"/>
                  </a:lnTo>
                  <a:lnTo>
                    <a:pt x="421124" y="28638"/>
                  </a:lnTo>
                  <a:lnTo>
                    <a:pt x="439178" y="0"/>
                  </a:lnTo>
                  <a:close/>
                </a:path>
              </a:pathLst>
            </a:custGeom>
            <a:solidFill>
              <a:srgbClr val="D8D9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5" name="object 47">
              <a:extLst>
                <a:ext uri="{FF2B5EF4-FFF2-40B4-BE49-F238E27FC236}">
                  <a16:creationId xmlns="" xmlns:a16="http://schemas.microsoft.com/office/drawing/2014/main" id="{4C032229-0CEB-48DD-9E46-06A9D19D54AF}"/>
                </a:ext>
              </a:extLst>
            </p:cNvPr>
            <p:cNvSpPr/>
            <p:nvPr/>
          </p:nvSpPr>
          <p:spPr>
            <a:xfrm>
              <a:off x="3950086" y="5010873"/>
              <a:ext cx="439420" cy="237490"/>
            </a:xfrm>
            <a:custGeom>
              <a:avLst/>
              <a:gdLst/>
              <a:ahLst/>
              <a:cxnLst/>
              <a:rect l="l" t="t" r="r" b="b"/>
              <a:pathLst>
                <a:path w="439419" h="237489">
                  <a:moveTo>
                    <a:pt x="289483" y="237451"/>
                  </a:moveTo>
                  <a:lnTo>
                    <a:pt x="0" y="237451"/>
                  </a:lnTo>
                  <a:lnTo>
                    <a:pt x="0" y="151003"/>
                  </a:lnTo>
                  <a:lnTo>
                    <a:pt x="6486" y="104041"/>
                  </a:lnTo>
                  <a:lnTo>
                    <a:pt x="24749" y="62023"/>
                  </a:lnTo>
                  <a:lnTo>
                    <a:pt x="52988" y="26744"/>
                  </a:lnTo>
                  <a:lnTo>
                    <a:pt x="89407" y="0"/>
                  </a:lnTo>
                  <a:lnTo>
                    <a:pt x="107737" y="12109"/>
                  </a:lnTo>
                  <a:lnTo>
                    <a:pt x="128012" y="21105"/>
                  </a:lnTo>
                  <a:lnTo>
                    <a:pt x="149854" y="26708"/>
                  </a:lnTo>
                  <a:lnTo>
                    <a:pt x="172885" y="28638"/>
                  </a:lnTo>
                  <a:lnTo>
                    <a:pt x="195917" y="26708"/>
                  </a:lnTo>
                  <a:lnTo>
                    <a:pt x="217762" y="21105"/>
                  </a:lnTo>
                  <a:lnTo>
                    <a:pt x="238037" y="12109"/>
                  </a:lnTo>
                  <a:lnTo>
                    <a:pt x="256362" y="0"/>
                  </a:lnTo>
                  <a:lnTo>
                    <a:pt x="439178" y="0"/>
                  </a:lnTo>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6" name="object 48">
              <a:extLst>
                <a:ext uri="{FF2B5EF4-FFF2-40B4-BE49-F238E27FC236}">
                  <a16:creationId xmlns="" xmlns:a16="http://schemas.microsoft.com/office/drawing/2014/main" id="{A1C368E4-DD2B-44AB-9C77-30F3FDB467D1}"/>
                </a:ext>
              </a:extLst>
            </p:cNvPr>
            <p:cNvSpPr/>
            <p:nvPr/>
          </p:nvSpPr>
          <p:spPr>
            <a:xfrm>
              <a:off x="4029768" y="4809330"/>
              <a:ext cx="186410" cy="186423"/>
            </a:xfrm>
            <a:prstGeom prst="rect">
              <a:avLst/>
            </a:prstGeom>
            <a:blipFill>
              <a:blip r:embed="rId20"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7" name="object 49">
              <a:extLst>
                <a:ext uri="{FF2B5EF4-FFF2-40B4-BE49-F238E27FC236}">
                  <a16:creationId xmlns="" xmlns:a16="http://schemas.microsoft.com/office/drawing/2014/main" id="{A6A85D8A-A5EA-4361-939F-8B16CAB83328}"/>
                </a:ext>
              </a:extLst>
            </p:cNvPr>
            <p:cNvSpPr/>
            <p:nvPr/>
          </p:nvSpPr>
          <p:spPr>
            <a:xfrm>
              <a:off x="4036536" y="5010870"/>
              <a:ext cx="353060" cy="237490"/>
            </a:xfrm>
            <a:custGeom>
              <a:avLst/>
              <a:gdLst/>
              <a:ahLst/>
              <a:cxnLst/>
              <a:rect l="l" t="t" r="r" b="b"/>
              <a:pathLst>
                <a:path w="353060" h="237489">
                  <a:moveTo>
                    <a:pt x="352729" y="0"/>
                  </a:moveTo>
                  <a:lnTo>
                    <a:pt x="0" y="151015"/>
                  </a:lnTo>
                  <a:lnTo>
                    <a:pt x="0" y="237451"/>
                  </a:lnTo>
                  <a:lnTo>
                    <a:pt x="203034" y="237451"/>
                  </a:lnTo>
                  <a:lnTo>
                    <a:pt x="203034" y="92430"/>
                  </a:lnTo>
                  <a:lnTo>
                    <a:pt x="352729" y="92430"/>
                  </a:lnTo>
                  <a:lnTo>
                    <a:pt x="352729" y="0"/>
                  </a:lnTo>
                  <a:close/>
                </a:path>
              </a:pathLst>
            </a:custGeom>
            <a:solidFill>
              <a:srgbClr val="D8D9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8" name="object 50">
              <a:extLst>
                <a:ext uri="{FF2B5EF4-FFF2-40B4-BE49-F238E27FC236}">
                  <a16:creationId xmlns="" xmlns:a16="http://schemas.microsoft.com/office/drawing/2014/main" id="{80319DDE-35CC-4CDD-B559-46A9D437537B}"/>
                </a:ext>
              </a:extLst>
            </p:cNvPr>
            <p:cNvSpPr/>
            <p:nvPr/>
          </p:nvSpPr>
          <p:spPr>
            <a:xfrm>
              <a:off x="4036536" y="5010870"/>
              <a:ext cx="353060" cy="237490"/>
            </a:xfrm>
            <a:custGeom>
              <a:avLst/>
              <a:gdLst/>
              <a:ahLst/>
              <a:cxnLst/>
              <a:rect l="l" t="t" r="r" b="b"/>
              <a:pathLst>
                <a:path w="353060" h="237489">
                  <a:moveTo>
                    <a:pt x="352729" y="0"/>
                  </a:moveTo>
                  <a:lnTo>
                    <a:pt x="352729" y="92430"/>
                  </a:lnTo>
                  <a:lnTo>
                    <a:pt x="203034" y="92430"/>
                  </a:lnTo>
                  <a:lnTo>
                    <a:pt x="203034" y="151015"/>
                  </a:lnTo>
                  <a:lnTo>
                    <a:pt x="203034" y="237451"/>
                  </a:lnTo>
                  <a:lnTo>
                    <a:pt x="0" y="237451"/>
                  </a:lnTo>
                  <a:lnTo>
                    <a:pt x="0" y="151015"/>
                  </a:lnTo>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9" name="object 51">
              <a:extLst>
                <a:ext uri="{FF2B5EF4-FFF2-40B4-BE49-F238E27FC236}">
                  <a16:creationId xmlns="" xmlns:a16="http://schemas.microsoft.com/office/drawing/2014/main" id="{CA42EEC9-3C95-4535-AFDA-60822FAFE09C}"/>
                </a:ext>
              </a:extLst>
            </p:cNvPr>
            <p:cNvSpPr/>
            <p:nvPr/>
          </p:nvSpPr>
          <p:spPr>
            <a:xfrm>
              <a:off x="4071681" y="5026162"/>
              <a:ext cx="102581" cy="228132"/>
            </a:xfrm>
            <a:prstGeom prst="rect">
              <a:avLst/>
            </a:prstGeom>
            <a:blipFill>
              <a:blip r:embed="rId21"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0" name="object 52">
              <a:extLst>
                <a:ext uri="{FF2B5EF4-FFF2-40B4-BE49-F238E27FC236}">
                  <a16:creationId xmlns="" xmlns:a16="http://schemas.microsoft.com/office/drawing/2014/main" id="{09E775ED-F9AB-4B30-BBCC-D2CC783B65F7}"/>
                </a:ext>
              </a:extLst>
            </p:cNvPr>
            <p:cNvSpPr/>
            <p:nvPr/>
          </p:nvSpPr>
          <p:spPr>
            <a:xfrm>
              <a:off x="4311676" y="4815684"/>
              <a:ext cx="433070" cy="360680"/>
            </a:xfrm>
            <a:custGeom>
              <a:avLst/>
              <a:gdLst/>
              <a:ahLst/>
              <a:cxnLst/>
              <a:rect l="l" t="t" r="r" b="b"/>
              <a:pathLst>
                <a:path w="433069" h="360679">
                  <a:moveTo>
                    <a:pt x="432625" y="0"/>
                  </a:moveTo>
                  <a:lnTo>
                    <a:pt x="0" y="0"/>
                  </a:lnTo>
                  <a:lnTo>
                    <a:pt x="0" y="360540"/>
                  </a:lnTo>
                  <a:lnTo>
                    <a:pt x="432625" y="360540"/>
                  </a:lnTo>
                  <a:lnTo>
                    <a:pt x="432625" y="0"/>
                  </a:lnTo>
                  <a:close/>
                </a:path>
              </a:pathLst>
            </a:custGeom>
            <a:solidFill>
              <a:srgbClr val="D8D9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1" name="object 53">
              <a:extLst>
                <a:ext uri="{FF2B5EF4-FFF2-40B4-BE49-F238E27FC236}">
                  <a16:creationId xmlns="" xmlns:a16="http://schemas.microsoft.com/office/drawing/2014/main" id="{913A4B61-7E11-4C8B-AC29-8724A12CBEBC}"/>
                </a:ext>
              </a:extLst>
            </p:cNvPr>
            <p:cNvSpPr/>
            <p:nvPr/>
          </p:nvSpPr>
          <p:spPr>
            <a:xfrm>
              <a:off x="4311676" y="4815684"/>
              <a:ext cx="433070" cy="360680"/>
            </a:xfrm>
            <a:custGeom>
              <a:avLst/>
              <a:gdLst/>
              <a:ahLst/>
              <a:cxnLst/>
              <a:rect l="l" t="t" r="r" b="b"/>
              <a:pathLst>
                <a:path w="433069" h="360679">
                  <a:moveTo>
                    <a:pt x="0" y="195186"/>
                  </a:moveTo>
                  <a:lnTo>
                    <a:pt x="0" y="0"/>
                  </a:lnTo>
                  <a:lnTo>
                    <a:pt x="432625" y="0"/>
                  </a:lnTo>
                  <a:lnTo>
                    <a:pt x="432625" y="360540"/>
                  </a:lnTo>
                  <a:lnTo>
                    <a:pt x="0" y="360540"/>
                  </a:lnTo>
                  <a:lnTo>
                    <a:pt x="0" y="287616"/>
                  </a:lnTo>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2" name="object 54">
              <a:extLst>
                <a:ext uri="{FF2B5EF4-FFF2-40B4-BE49-F238E27FC236}">
                  <a16:creationId xmlns="" xmlns:a16="http://schemas.microsoft.com/office/drawing/2014/main" id="{2BA52D78-54B1-4116-870B-8A5A8FA07AE4}"/>
                </a:ext>
              </a:extLst>
            </p:cNvPr>
            <p:cNvSpPr/>
            <p:nvPr/>
          </p:nvSpPr>
          <p:spPr>
            <a:xfrm>
              <a:off x="4455877" y="5041759"/>
              <a:ext cx="48895" cy="61594"/>
            </a:xfrm>
            <a:custGeom>
              <a:avLst/>
              <a:gdLst/>
              <a:ahLst/>
              <a:cxnLst/>
              <a:rect l="l" t="t" r="r" b="b"/>
              <a:pathLst>
                <a:path w="48894" h="61595">
                  <a:moveTo>
                    <a:pt x="48641" y="61544"/>
                  </a:moveTo>
                  <a:lnTo>
                    <a:pt x="0" y="61544"/>
                  </a:lnTo>
                  <a:lnTo>
                    <a:pt x="0" y="0"/>
                  </a:lnTo>
                  <a:lnTo>
                    <a:pt x="48641" y="0"/>
                  </a:lnTo>
                  <a:lnTo>
                    <a:pt x="48641" y="61544"/>
                  </a:lnTo>
                  <a:close/>
                </a:path>
              </a:pathLst>
            </a:custGeom>
            <a:solidFill>
              <a:srgbClr val="D8D9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3" name="object 55">
              <a:extLst>
                <a:ext uri="{FF2B5EF4-FFF2-40B4-BE49-F238E27FC236}">
                  <a16:creationId xmlns="" xmlns:a16="http://schemas.microsoft.com/office/drawing/2014/main" id="{CF137011-A03D-43D3-8994-3CD44AD90CEE}"/>
                </a:ext>
              </a:extLst>
            </p:cNvPr>
            <p:cNvSpPr/>
            <p:nvPr/>
          </p:nvSpPr>
          <p:spPr>
            <a:xfrm>
              <a:off x="4455877" y="5041759"/>
              <a:ext cx="48895" cy="61594"/>
            </a:xfrm>
            <a:custGeom>
              <a:avLst/>
              <a:gdLst/>
              <a:ahLst/>
              <a:cxnLst/>
              <a:rect l="l" t="t" r="r" b="b"/>
              <a:pathLst>
                <a:path w="48894" h="61595">
                  <a:moveTo>
                    <a:pt x="48641" y="61544"/>
                  </a:moveTo>
                  <a:lnTo>
                    <a:pt x="0" y="61544"/>
                  </a:lnTo>
                  <a:lnTo>
                    <a:pt x="0" y="0"/>
                  </a:lnTo>
                  <a:lnTo>
                    <a:pt x="48641" y="0"/>
                  </a:lnTo>
                  <a:lnTo>
                    <a:pt x="48641" y="61544"/>
                  </a:lnTo>
                  <a:close/>
                </a:path>
              </a:pathLst>
            </a:custGeom>
            <a:ln w="12699">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4" name="object 56">
              <a:extLst>
                <a:ext uri="{FF2B5EF4-FFF2-40B4-BE49-F238E27FC236}">
                  <a16:creationId xmlns="" xmlns:a16="http://schemas.microsoft.com/office/drawing/2014/main" id="{77A4FFF7-3E60-439E-8980-6732B34F3A7F}"/>
                </a:ext>
              </a:extLst>
            </p:cNvPr>
            <p:cNvSpPr/>
            <p:nvPr/>
          </p:nvSpPr>
          <p:spPr>
            <a:xfrm>
              <a:off x="4571269" y="4989397"/>
              <a:ext cx="0" cy="114300"/>
            </a:xfrm>
            <a:custGeom>
              <a:avLst/>
              <a:gdLst/>
              <a:ahLst/>
              <a:cxnLst/>
              <a:rect l="l" t="t" r="r" b="b"/>
              <a:pathLst>
                <a:path h="114300">
                  <a:moveTo>
                    <a:pt x="0" y="0"/>
                  </a:moveTo>
                  <a:lnTo>
                    <a:pt x="0" y="113906"/>
                  </a:lnTo>
                </a:path>
              </a:pathLst>
            </a:custGeom>
            <a:ln w="48641">
              <a:solidFill>
                <a:srgbClr val="D8D9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5" name="object 57">
              <a:extLst>
                <a:ext uri="{FF2B5EF4-FFF2-40B4-BE49-F238E27FC236}">
                  <a16:creationId xmlns="" xmlns:a16="http://schemas.microsoft.com/office/drawing/2014/main" id="{27CE0151-D976-4812-9F08-28C9D2CDDCCA}"/>
                </a:ext>
              </a:extLst>
            </p:cNvPr>
            <p:cNvSpPr/>
            <p:nvPr/>
          </p:nvSpPr>
          <p:spPr>
            <a:xfrm>
              <a:off x="4546949" y="4989397"/>
              <a:ext cx="48895" cy="114300"/>
            </a:xfrm>
            <a:custGeom>
              <a:avLst/>
              <a:gdLst/>
              <a:ahLst/>
              <a:cxnLst/>
              <a:rect l="l" t="t" r="r" b="b"/>
              <a:pathLst>
                <a:path w="48894" h="114300">
                  <a:moveTo>
                    <a:pt x="48641" y="113906"/>
                  </a:moveTo>
                  <a:lnTo>
                    <a:pt x="0" y="113906"/>
                  </a:lnTo>
                  <a:lnTo>
                    <a:pt x="0" y="0"/>
                  </a:lnTo>
                  <a:lnTo>
                    <a:pt x="48641" y="0"/>
                  </a:lnTo>
                  <a:lnTo>
                    <a:pt x="48641" y="113906"/>
                  </a:lnTo>
                  <a:close/>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6" name="object 58">
              <a:extLst>
                <a:ext uri="{FF2B5EF4-FFF2-40B4-BE49-F238E27FC236}">
                  <a16:creationId xmlns="" xmlns:a16="http://schemas.microsoft.com/office/drawing/2014/main" id="{2F4BDD4E-12D9-41B8-8B41-5FE162AD8982}"/>
                </a:ext>
              </a:extLst>
            </p:cNvPr>
            <p:cNvSpPr/>
            <p:nvPr/>
          </p:nvSpPr>
          <p:spPr>
            <a:xfrm>
              <a:off x="4662341" y="4931917"/>
              <a:ext cx="0" cy="171450"/>
            </a:xfrm>
            <a:custGeom>
              <a:avLst/>
              <a:gdLst/>
              <a:ahLst/>
              <a:cxnLst/>
              <a:rect l="l" t="t" r="r" b="b"/>
              <a:pathLst>
                <a:path h="171450">
                  <a:moveTo>
                    <a:pt x="0" y="0"/>
                  </a:moveTo>
                  <a:lnTo>
                    <a:pt x="0" y="171386"/>
                  </a:lnTo>
                </a:path>
              </a:pathLst>
            </a:custGeom>
            <a:ln w="48641">
              <a:solidFill>
                <a:srgbClr val="D8D9DA"/>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7" name="object 59">
              <a:extLst>
                <a:ext uri="{FF2B5EF4-FFF2-40B4-BE49-F238E27FC236}">
                  <a16:creationId xmlns="" xmlns:a16="http://schemas.microsoft.com/office/drawing/2014/main" id="{98CE2486-4B49-44FD-A9BD-8A37FF39FE55}"/>
                </a:ext>
              </a:extLst>
            </p:cNvPr>
            <p:cNvSpPr/>
            <p:nvPr/>
          </p:nvSpPr>
          <p:spPr>
            <a:xfrm>
              <a:off x="4638020" y="4931917"/>
              <a:ext cx="48895" cy="171450"/>
            </a:xfrm>
            <a:custGeom>
              <a:avLst/>
              <a:gdLst/>
              <a:ahLst/>
              <a:cxnLst/>
              <a:rect l="l" t="t" r="r" b="b"/>
              <a:pathLst>
                <a:path w="48894" h="171450">
                  <a:moveTo>
                    <a:pt x="48641" y="171386"/>
                  </a:moveTo>
                  <a:lnTo>
                    <a:pt x="0" y="171386"/>
                  </a:lnTo>
                  <a:lnTo>
                    <a:pt x="0" y="0"/>
                  </a:lnTo>
                  <a:lnTo>
                    <a:pt x="48641" y="0"/>
                  </a:lnTo>
                  <a:lnTo>
                    <a:pt x="48641" y="171386"/>
                  </a:lnTo>
                  <a:close/>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8" name="object 60">
              <a:extLst>
                <a:ext uri="{FF2B5EF4-FFF2-40B4-BE49-F238E27FC236}">
                  <a16:creationId xmlns="" xmlns:a16="http://schemas.microsoft.com/office/drawing/2014/main" id="{B1B04433-3F08-419B-96BC-6ECC1092F3CD}"/>
                </a:ext>
              </a:extLst>
            </p:cNvPr>
            <p:cNvSpPr/>
            <p:nvPr/>
          </p:nvSpPr>
          <p:spPr>
            <a:xfrm>
              <a:off x="4432052" y="4855543"/>
              <a:ext cx="153035" cy="153035"/>
            </a:xfrm>
            <a:custGeom>
              <a:avLst/>
              <a:gdLst/>
              <a:ahLst/>
              <a:cxnLst/>
              <a:rect l="l" t="t" r="r" b="b"/>
              <a:pathLst>
                <a:path w="153035" h="153035">
                  <a:moveTo>
                    <a:pt x="152958" y="0"/>
                  </a:moveTo>
                  <a:lnTo>
                    <a:pt x="0" y="152958"/>
                  </a:lnTo>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9" name="object 61">
              <a:extLst>
                <a:ext uri="{FF2B5EF4-FFF2-40B4-BE49-F238E27FC236}">
                  <a16:creationId xmlns="" xmlns:a16="http://schemas.microsoft.com/office/drawing/2014/main" id="{DF3CEC43-AEA0-4479-99FD-34A8F9F60D66}"/>
                </a:ext>
              </a:extLst>
            </p:cNvPr>
            <p:cNvSpPr/>
            <p:nvPr/>
          </p:nvSpPr>
          <p:spPr>
            <a:xfrm>
              <a:off x="4541573" y="4855339"/>
              <a:ext cx="44450" cy="43180"/>
            </a:xfrm>
            <a:custGeom>
              <a:avLst/>
              <a:gdLst/>
              <a:ahLst/>
              <a:cxnLst/>
              <a:rect l="l" t="t" r="r" b="b"/>
              <a:pathLst>
                <a:path w="44450" h="43179">
                  <a:moveTo>
                    <a:pt x="44157" y="0"/>
                  </a:moveTo>
                  <a:lnTo>
                    <a:pt x="0" y="0"/>
                  </a:lnTo>
                  <a:lnTo>
                    <a:pt x="44157" y="43141"/>
                  </a:lnTo>
                  <a:lnTo>
                    <a:pt x="44157" y="0"/>
                  </a:lnTo>
                  <a:close/>
                </a:path>
              </a:pathLst>
            </a:custGeom>
            <a:solidFill>
              <a:srgbClr val="D8D9DA"/>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20" name="object 62">
              <a:extLst>
                <a:ext uri="{FF2B5EF4-FFF2-40B4-BE49-F238E27FC236}">
                  <a16:creationId xmlns="" xmlns:a16="http://schemas.microsoft.com/office/drawing/2014/main" id="{5CC9186B-8078-4FF6-9C1A-9F662F898CC5}"/>
                </a:ext>
              </a:extLst>
            </p:cNvPr>
            <p:cNvSpPr/>
            <p:nvPr/>
          </p:nvSpPr>
          <p:spPr>
            <a:xfrm>
              <a:off x="4541573" y="4855339"/>
              <a:ext cx="44450" cy="43180"/>
            </a:xfrm>
            <a:custGeom>
              <a:avLst/>
              <a:gdLst/>
              <a:ahLst/>
              <a:cxnLst/>
              <a:rect l="l" t="t" r="r" b="b"/>
              <a:pathLst>
                <a:path w="44450" h="43179">
                  <a:moveTo>
                    <a:pt x="44157" y="43141"/>
                  </a:moveTo>
                  <a:lnTo>
                    <a:pt x="44157" y="0"/>
                  </a:lnTo>
                  <a:lnTo>
                    <a:pt x="0" y="0"/>
                  </a:lnTo>
                </a:path>
              </a:pathLst>
            </a:custGeom>
            <a:ln w="12700">
              <a:solidFill>
                <a:srgbClr val="535657"/>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5611440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a:extLst>
              <a:ext uri="{FF2B5EF4-FFF2-40B4-BE49-F238E27FC236}">
                <a16:creationId xmlns="" xmlns:a16="http://schemas.microsoft.com/office/drawing/2014/main" id="{46FE6D56-0166-4E36-8437-9EB432F03236}"/>
              </a:ext>
            </a:extLst>
          </p:cNvPr>
          <p:cNvSpPr/>
          <p:nvPr/>
        </p:nvSpPr>
        <p:spPr>
          <a:xfrm>
            <a:off x="908655" y="52448"/>
            <a:ext cx="5320528" cy="523216"/>
          </a:xfrm>
          <a:prstGeom prst="rect">
            <a:avLst/>
          </a:prstGeom>
        </p:spPr>
        <p:txBody>
          <a:bodyPr wrap="square" lIns="91437" tIns="45718" rIns="91437" bIns="45718">
            <a:spAutoFit/>
          </a:bodyPr>
          <a:lstStyle/>
          <a:p>
            <a:r>
              <a:rPr lang="es-MX" sz="2800" b="1" dirty="0">
                <a:solidFill>
                  <a:schemeClr val="accent5">
                    <a:lumMod val="75000"/>
                  </a:schemeClr>
                </a:solidFill>
                <a:latin typeface="Arial" panose="020B0604020202020204" pitchFamily="34" charset="0"/>
                <a:cs typeface="Arial" panose="020B0604020202020204" pitchFamily="34" charset="0"/>
              </a:rPr>
              <a:t>Periodicidad del reporte</a:t>
            </a:r>
          </a:p>
        </p:txBody>
      </p:sp>
      <p:cxnSp>
        <p:nvCxnSpPr>
          <p:cNvPr id="6" name="Conector recto 5">
            <a:extLst>
              <a:ext uri="{FF2B5EF4-FFF2-40B4-BE49-F238E27FC236}">
                <a16:creationId xmlns="" xmlns:a16="http://schemas.microsoft.com/office/drawing/2014/main" id="{CFE5F12D-2341-4436-ADE1-04D42DF16862}"/>
              </a:ext>
            </a:extLst>
          </p:cNvPr>
          <p:cNvCxnSpPr/>
          <p:nvPr/>
        </p:nvCxnSpPr>
        <p:spPr>
          <a:xfrm>
            <a:off x="971383" y="575664"/>
            <a:ext cx="5257800" cy="0"/>
          </a:xfrm>
          <a:prstGeom prst="line">
            <a:avLst/>
          </a:prstGeom>
          <a:ln w="57150">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a 1"/>
          <p:cNvGraphicFramePr/>
          <p:nvPr>
            <p:extLst/>
          </p:nvPr>
        </p:nvGraphicFramePr>
        <p:xfrm>
          <a:off x="971383" y="414233"/>
          <a:ext cx="789060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2993300" y="3950967"/>
            <a:ext cx="5065810" cy="2031325"/>
          </a:xfrm>
          <a:prstGeom prst="rect">
            <a:avLst/>
          </a:prstGeom>
        </p:spPr>
        <p:txBody>
          <a:bodyPr wrap="none">
            <a:spAutoFit/>
          </a:bodyPr>
          <a:lstStyle/>
          <a:p>
            <a:pPr algn="ctr"/>
            <a:r>
              <a:rPr lang="es-MX"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a:cs typeface="Arial"/>
              </a:rPr>
              <a:t>Próximo Reporte </a:t>
            </a:r>
          </a:p>
          <a:p>
            <a:pPr algn="ctr"/>
            <a:endParaRPr lang="es-MX"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a:cs typeface="Arial"/>
            </a:endParaRPr>
          </a:p>
          <a:p>
            <a:r>
              <a:rPr lang="es-MX" b="1" dirty="0">
                <a:latin typeface="Arial"/>
                <a:cs typeface="Arial"/>
              </a:rPr>
              <a:t>Actividades de Enero a Junio 2019</a:t>
            </a:r>
          </a:p>
          <a:p>
            <a:r>
              <a:rPr lang="es-MX" b="1" dirty="0">
                <a:latin typeface="Arial"/>
                <a:cs typeface="Arial"/>
              </a:rPr>
              <a:t>Apertura de Plataforma: </a:t>
            </a:r>
            <a:r>
              <a:rPr lang="es-MX"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a:cs typeface="Arial"/>
              </a:rPr>
              <a:t>01 de julio</a:t>
            </a:r>
          </a:p>
          <a:p>
            <a:r>
              <a:rPr lang="es-MX" b="1" dirty="0">
                <a:latin typeface="Arial"/>
                <a:cs typeface="Arial"/>
              </a:rPr>
              <a:t>Cierre de  Plataforma: </a:t>
            </a:r>
            <a:r>
              <a:rPr lang="es-MX"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a:cs typeface="Arial"/>
              </a:rPr>
              <a:t>31 de julio </a:t>
            </a:r>
          </a:p>
          <a:p>
            <a:r>
              <a:rPr lang="es-MX" b="1" dirty="0">
                <a:latin typeface="Arial"/>
                <a:cs typeface="Arial"/>
              </a:rPr>
              <a:t>Recepción de Probatorios: </a:t>
            </a:r>
            <a:r>
              <a:rPr lang="es-MX" sz="2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rial"/>
                <a:cs typeface="Arial"/>
              </a:rPr>
              <a:t>12 de agosto</a:t>
            </a:r>
            <a:endParaRPr lang="es-MX" b="1" dirty="0"/>
          </a:p>
        </p:txBody>
      </p:sp>
    </p:spTree>
    <p:extLst>
      <p:ext uri="{BB962C8B-B14F-4D97-AF65-F5344CB8AC3E}">
        <p14:creationId xmlns:p14="http://schemas.microsoft.com/office/powerpoint/2010/main" val="404118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a 14"/>
          <p:cNvGraphicFramePr>
            <a:graphicFrameLocks noGrp="1"/>
          </p:cNvGraphicFramePr>
          <p:nvPr>
            <p:extLst>
              <p:ext uri="{D42A27DB-BD31-4B8C-83A1-F6EECF244321}">
                <p14:modId xmlns:p14="http://schemas.microsoft.com/office/powerpoint/2010/main" val="3193057036"/>
              </p:ext>
            </p:extLst>
          </p:nvPr>
        </p:nvGraphicFramePr>
        <p:xfrm>
          <a:off x="0" y="788136"/>
          <a:ext cx="9059332" cy="5850721"/>
        </p:xfrm>
        <a:graphic>
          <a:graphicData uri="http://schemas.openxmlformats.org/drawingml/2006/table">
            <a:tbl>
              <a:tblPr firstRow="1" firstCol="1" bandRow="1">
                <a:tableStyleId>{9D7B26C5-4107-4FEC-AEDC-1716B250A1EF}</a:tableStyleId>
              </a:tblPr>
              <a:tblGrid>
                <a:gridCol w="1955801">
                  <a:extLst>
                    <a:ext uri="{9D8B030D-6E8A-4147-A177-3AD203B41FA5}">
                      <a16:colId xmlns="" xmlns:a16="http://schemas.microsoft.com/office/drawing/2014/main" val="1373140425"/>
                    </a:ext>
                  </a:extLst>
                </a:gridCol>
                <a:gridCol w="2210928">
                  <a:extLst>
                    <a:ext uri="{9D8B030D-6E8A-4147-A177-3AD203B41FA5}">
                      <a16:colId xmlns="" xmlns:a16="http://schemas.microsoft.com/office/drawing/2014/main" val="1311655361"/>
                    </a:ext>
                  </a:extLst>
                </a:gridCol>
                <a:gridCol w="4892603">
                  <a:extLst>
                    <a:ext uri="{9D8B030D-6E8A-4147-A177-3AD203B41FA5}">
                      <a16:colId xmlns="" xmlns:a16="http://schemas.microsoft.com/office/drawing/2014/main" val="2281777799"/>
                    </a:ext>
                  </a:extLst>
                </a:gridCol>
              </a:tblGrid>
              <a:tr h="152696">
                <a:tc>
                  <a:txBody>
                    <a:bodyPr/>
                    <a:lstStyle/>
                    <a:p>
                      <a:pPr algn="ctr">
                        <a:lnSpc>
                          <a:spcPct val="107000"/>
                        </a:lnSpc>
                        <a:spcAft>
                          <a:spcPts val="0"/>
                        </a:spcAft>
                      </a:pPr>
                      <a:r>
                        <a:rPr lang="es-MX" sz="1000" dirty="0">
                          <a:effectLst/>
                          <a:latin typeface="+mn-lt"/>
                          <a:ea typeface="+mn-ea"/>
                          <a:cs typeface="+mn-cs"/>
                        </a:rPr>
                        <a:t>Nombre</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MX" sz="1000" dirty="0">
                          <a:effectLst/>
                        </a:rPr>
                        <a:t>CONTACTO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ES" sz="1000" dirty="0">
                          <a:effectLst/>
                        </a:rPr>
                        <a:t>CARGO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2092671193"/>
                  </a:ext>
                </a:extLst>
              </a:tr>
              <a:tr h="228576">
                <a:tc>
                  <a:txBody>
                    <a:bodyPr/>
                    <a:lstStyle/>
                    <a:p>
                      <a:pPr algn="ctr">
                        <a:lnSpc>
                          <a:spcPct val="107000"/>
                        </a:lnSpc>
                        <a:spcAft>
                          <a:spcPts val="0"/>
                        </a:spcAft>
                      </a:pPr>
                      <a:r>
                        <a:rPr lang="es-MX" sz="1050" b="1" dirty="0" err="1">
                          <a:effectLst/>
                          <a:latin typeface="Calibri" panose="020F0502020204030204" pitchFamily="34" charset="0"/>
                          <a:ea typeface="Calibri" panose="020F0502020204030204" pitchFamily="34" charset="0"/>
                          <a:cs typeface="Times New Roman" panose="02020603050405020304" pitchFamily="18" charset="0"/>
                        </a:rPr>
                        <a:t>Froylán</a:t>
                      </a:r>
                      <a:r>
                        <a:rPr lang="es-MX" sz="1050" b="1" baseline="0" dirty="0">
                          <a:effectLst/>
                          <a:latin typeface="Calibri" panose="020F0502020204030204" pitchFamily="34" charset="0"/>
                          <a:ea typeface="Calibri" panose="020F0502020204030204" pitchFamily="34" charset="0"/>
                          <a:cs typeface="Times New Roman" panose="02020603050405020304" pitchFamily="18" charset="0"/>
                        </a:rPr>
                        <a:t> Vladimir Enciso Higuera </a:t>
                      </a:r>
                      <a:endParaRPr lang="es-MX"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MX" sz="1000" dirty="0">
                          <a:effectLst/>
                        </a:rPr>
                        <a:t>secretaria_ejecutiva.pdh@cdmx.gob.mx </a:t>
                      </a:r>
                    </a:p>
                    <a:p>
                      <a:pPr marL="0" marR="0" indent="0" algn="l" defTabSz="914400" rtl="0" eaLnBrk="1" fontAlgn="auto" latinLnBrk="0" hangingPunct="1">
                        <a:lnSpc>
                          <a:spcPct val="107000"/>
                        </a:lnSpc>
                        <a:spcBef>
                          <a:spcPts val="0"/>
                        </a:spcBef>
                        <a:spcAft>
                          <a:spcPts val="0"/>
                        </a:spcAft>
                        <a:buClrTx/>
                        <a:buSzTx/>
                        <a:buFontTx/>
                        <a:buNone/>
                        <a:tabLst/>
                        <a:defRPr/>
                      </a:pPr>
                      <a:r>
                        <a:rPr lang="es-MX" sz="1000" dirty="0">
                          <a:effectLst/>
                        </a:rPr>
                        <a:t>5514-0610  ext. 107</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marL="228600" algn="ct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Secretario</a:t>
                      </a:r>
                      <a:r>
                        <a:rPr lang="es-MX" sz="1000" baseline="0" dirty="0">
                          <a:effectLst/>
                          <a:latin typeface="Calibri" panose="020F0502020204030204" pitchFamily="34" charset="0"/>
                          <a:ea typeface="Calibri" panose="020F0502020204030204" pitchFamily="34" charset="0"/>
                          <a:cs typeface="Times New Roman" panose="02020603050405020304" pitchFamily="18" charset="0"/>
                        </a:rPr>
                        <a:t> Ejecutivo del Mecanismo de Seguimiento y Evaluación del PDHCDMX</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2975533372"/>
                  </a:ext>
                </a:extLst>
              </a:tr>
              <a:tr h="305265">
                <a:tc>
                  <a:txBody>
                    <a:bodyPr/>
                    <a:lstStyle/>
                    <a:p>
                      <a:pPr algn="ctr">
                        <a:lnSpc>
                          <a:spcPct val="107000"/>
                        </a:lnSpc>
                        <a:spcAft>
                          <a:spcPts val="0"/>
                        </a:spcAft>
                      </a:pPr>
                      <a:r>
                        <a:rPr lang="es-MX" sz="1050" b="1" dirty="0">
                          <a:effectLst/>
                          <a:latin typeface="Calibri" panose="020F0502020204030204" pitchFamily="34" charset="0"/>
                          <a:ea typeface="Calibri" panose="020F0502020204030204" pitchFamily="34" charset="0"/>
                          <a:cs typeface="Times New Roman" panose="02020603050405020304" pitchFamily="18" charset="0"/>
                        </a:rPr>
                        <a:t>Mayra Arredondo</a:t>
                      </a:r>
                      <a:r>
                        <a:rPr lang="es-MX" sz="1050" b="1" baseline="0" dirty="0">
                          <a:effectLst/>
                          <a:latin typeface="Calibri" panose="020F0502020204030204" pitchFamily="34" charset="0"/>
                          <a:ea typeface="Calibri" panose="020F0502020204030204" pitchFamily="34" charset="0"/>
                          <a:cs typeface="Times New Roman" panose="02020603050405020304" pitchFamily="18" charset="0"/>
                        </a:rPr>
                        <a:t> Campos</a:t>
                      </a:r>
                      <a:endParaRPr lang="es-MX"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MX" sz="1000" dirty="0">
                          <a:effectLst/>
                        </a:rPr>
                        <a:t>seguimiento.pdh@cdmx.gob.mx</a:t>
                      </a:r>
                    </a:p>
                    <a:p>
                      <a:pPr marL="0" marR="0" indent="0" algn="l" defTabSz="914400" rtl="0" eaLnBrk="1" fontAlgn="auto" latinLnBrk="0" hangingPunct="1">
                        <a:lnSpc>
                          <a:spcPct val="107000"/>
                        </a:lnSpc>
                        <a:spcBef>
                          <a:spcPts val="0"/>
                        </a:spcBef>
                        <a:spcAft>
                          <a:spcPts val="0"/>
                        </a:spcAft>
                        <a:buClrTx/>
                        <a:buSzTx/>
                        <a:buFontTx/>
                        <a:buNone/>
                        <a:tabLst/>
                        <a:defRPr/>
                      </a:pPr>
                      <a:r>
                        <a:rPr lang="es-MX" sz="1000" dirty="0">
                          <a:effectLst/>
                        </a:rPr>
                        <a:t>5514-0610  ext. 105</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marL="228600" algn="ctr">
                        <a:lnSpc>
                          <a:spcPct val="107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Subdirectora</a:t>
                      </a:r>
                      <a:r>
                        <a:rPr lang="es-MX" sz="1000" baseline="0" dirty="0">
                          <a:effectLst/>
                          <a:latin typeface="Calibri" panose="020F0502020204030204" pitchFamily="34" charset="0"/>
                          <a:ea typeface="Calibri" panose="020F0502020204030204" pitchFamily="34" charset="0"/>
                          <a:cs typeface="Times New Roman" panose="02020603050405020304" pitchFamily="18" charset="0"/>
                        </a:rPr>
                        <a:t> de Evaluación y Seguimiento a Indicadores del </a:t>
                      </a:r>
                      <a:r>
                        <a:rPr lang="es-MX" sz="1000" baseline="0" dirty="0" err="1">
                          <a:effectLst/>
                          <a:latin typeface="Calibri" panose="020F0502020204030204" pitchFamily="34" charset="0"/>
                          <a:ea typeface="Calibri" panose="020F0502020204030204" pitchFamily="34" charset="0"/>
                          <a:cs typeface="Times New Roman" panose="02020603050405020304" pitchFamily="18" charset="0"/>
                        </a:rPr>
                        <a:t>MSyE</a:t>
                      </a:r>
                      <a:r>
                        <a:rPr lang="es-MX" sz="1000" baseline="0" dirty="0">
                          <a:effectLst/>
                          <a:latin typeface="Calibri" panose="020F0502020204030204" pitchFamily="34" charset="0"/>
                          <a:ea typeface="Calibri" panose="020F0502020204030204" pitchFamily="34" charset="0"/>
                          <a:cs typeface="Times New Roman" panose="02020603050405020304" pitchFamily="18" charset="0"/>
                        </a:rPr>
                        <a:t> del PDHCDMX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1136157697"/>
                  </a:ext>
                </a:extLst>
              </a:tr>
              <a:tr h="495796">
                <a:tc>
                  <a:txBody>
                    <a:bodyPr/>
                    <a:lstStyle/>
                    <a:p>
                      <a:pPr algn="ctr">
                        <a:lnSpc>
                          <a:spcPct val="107000"/>
                        </a:lnSpc>
                        <a:spcAft>
                          <a:spcPts val="0"/>
                        </a:spcAft>
                      </a:pPr>
                      <a:endParaRPr lang="es-ES" sz="1050" dirty="0">
                        <a:effectLst/>
                      </a:endParaRPr>
                    </a:p>
                    <a:p>
                      <a:pPr algn="ctr">
                        <a:lnSpc>
                          <a:spcPct val="107000"/>
                        </a:lnSpc>
                        <a:spcAft>
                          <a:spcPts val="0"/>
                        </a:spcAft>
                      </a:pPr>
                      <a:r>
                        <a:rPr lang="es-ES" sz="1050" dirty="0">
                          <a:effectLst/>
                        </a:rPr>
                        <a:t>Claudia Alejandra Quiroz Flores </a:t>
                      </a:r>
                      <a:endParaRPr lang="es-MX" sz="1050" dirty="0">
                        <a:effectLst/>
                      </a:endParaRPr>
                    </a:p>
                    <a:p>
                      <a:pPr algn="ctr">
                        <a:lnSpc>
                          <a:spcPct val="107000"/>
                        </a:lnSpc>
                        <a:spcAft>
                          <a:spcPts val="0"/>
                        </a:spcAft>
                      </a:pPr>
                      <a:r>
                        <a:rPr lang="es-ES" sz="1050" dirty="0">
                          <a:effectLst/>
                        </a:rPr>
                        <a:t> </a:t>
                      </a:r>
                      <a:endParaRPr lang="es-MX"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nSpc>
                          <a:spcPct val="107000"/>
                        </a:lnSpc>
                        <a:spcAft>
                          <a:spcPts val="0"/>
                        </a:spcAft>
                      </a:pPr>
                      <a:r>
                        <a:rPr lang="es-MX" sz="1000" u="sng" dirty="0">
                          <a:effectLst/>
                        </a:rPr>
                        <a:t>ep.pdh.cdmx@gmail.com</a:t>
                      </a:r>
                      <a:endParaRPr lang="es-MX" sz="1000" dirty="0">
                        <a:effectLst/>
                      </a:endParaRPr>
                    </a:p>
                    <a:p>
                      <a:pPr>
                        <a:lnSpc>
                          <a:spcPct val="107000"/>
                        </a:lnSpc>
                        <a:spcAft>
                          <a:spcPts val="0"/>
                        </a:spcAft>
                      </a:pPr>
                      <a:r>
                        <a:rPr lang="es-MX" sz="1000" u="sng" dirty="0">
                          <a:effectLst/>
                        </a:rPr>
                        <a:t>transversalizacion.pdh@cdmx.gob.mx</a:t>
                      </a:r>
                      <a:endParaRPr lang="es-MX" sz="1000" dirty="0">
                        <a:effectLst/>
                      </a:endParaRPr>
                    </a:p>
                    <a:p>
                      <a:pPr>
                        <a:lnSpc>
                          <a:spcPct val="107000"/>
                        </a:lnSpc>
                        <a:spcAft>
                          <a:spcPts val="0"/>
                        </a:spcAft>
                      </a:pPr>
                      <a:r>
                        <a:rPr lang="es-MX" sz="1000" dirty="0">
                          <a:effectLst/>
                        </a:rPr>
                        <a:t>5514-0610  ext. 104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MX" sz="1000" dirty="0">
                          <a:effectLst/>
                        </a:rPr>
                        <a:t> </a:t>
                      </a:r>
                      <a:r>
                        <a:rPr lang="es-MX" sz="1000" baseline="0" dirty="0">
                          <a:effectLst/>
                        </a:rPr>
                        <a:t>       </a:t>
                      </a:r>
                      <a:r>
                        <a:rPr lang="es-MX" sz="1000" dirty="0">
                          <a:effectLst/>
                        </a:rPr>
                        <a:t>Subdirectora de Políticas de Transversalización del </a:t>
                      </a:r>
                      <a:r>
                        <a:rPr lang="es-MX" sz="1000" baseline="0" dirty="0" err="1">
                          <a:effectLst/>
                          <a:latin typeface="Calibri" panose="020F0502020204030204" pitchFamily="34" charset="0"/>
                          <a:ea typeface="Calibri" panose="020F0502020204030204" pitchFamily="34" charset="0"/>
                          <a:cs typeface="Times New Roman" panose="02020603050405020304" pitchFamily="18" charset="0"/>
                        </a:rPr>
                        <a:t>MSyE</a:t>
                      </a:r>
                      <a:r>
                        <a:rPr lang="es-MX" sz="1000" baseline="0" dirty="0">
                          <a:effectLst/>
                          <a:latin typeface="Calibri" panose="020F0502020204030204" pitchFamily="34" charset="0"/>
                          <a:ea typeface="Calibri" panose="020F0502020204030204" pitchFamily="34" charset="0"/>
                          <a:cs typeface="Times New Roman" panose="02020603050405020304" pitchFamily="18" charset="0"/>
                        </a:rPr>
                        <a:t> del PDHCDMX </a:t>
                      </a:r>
                      <a:endParaRPr lang="es-MX" sz="1000" dirty="0">
                        <a:effectLst/>
                      </a:endParaRPr>
                    </a:p>
                    <a:p>
                      <a:pPr algn="ctr">
                        <a:lnSpc>
                          <a:spcPct val="107000"/>
                        </a:lnSpc>
                        <a:spcAft>
                          <a:spcPts val="0"/>
                        </a:spcAft>
                      </a:pPr>
                      <a:r>
                        <a:rPr lang="es-MX" sz="1000">
                          <a:effectLst/>
                        </a:rPr>
                        <a:t>(Área </a:t>
                      </a:r>
                      <a:r>
                        <a:rPr lang="es-MX" sz="1000" dirty="0">
                          <a:effectLst/>
                        </a:rPr>
                        <a:t>que coordina el Equipo de Espacios de Participación)</a:t>
                      </a:r>
                    </a:p>
                    <a:p>
                      <a:pPr marL="228600" algn="ctr">
                        <a:lnSpc>
                          <a:spcPct val="107000"/>
                        </a:lnSpc>
                        <a:spcAft>
                          <a:spcPts val="0"/>
                        </a:spcAft>
                      </a:pPr>
                      <a:r>
                        <a:rPr lang="es-MX" sz="1000" dirty="0">
                          <a:effectLst/>
                        </a:rPr>
                        <a:t>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361761367"/>
                  </a:ext>
                </a:extLst>
              </a:tr>
              <a:tr h="446443">
                <a:tc>
                  <a:txBody>
                    <a:bodyPr/>
                    <a:lstStyle/>
                    <a:p>
                      <a:pPr algn="ctr">
                        <a:lnSpc>
                          <a:spcPct val="107000"/>
                        </a:lnSpc>
                        <a:spcAft>
                          <a:spcPts val="0"/>
                        </a:spcAft>
                      </a:pPr>
                      <a:r>
                        <a:rPr lang="es-ES" sz="1050" dirty="0">
                          <a:effectLst/>
                        </a:rPr>
                        <a:t>Adriana Cristina Vega Soriano</a:t>
                      </a:r>
                      <a:endParaRPr lang="es-MX"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nSpc>
                          <a:spcPct val="107000"/>
                        </a:lnSpc>
                        <a:spcAft>
                          <a:spcPts val="0"/>
                        </a:spcAft>
                      </a:pPr>
                      <a:r>
                        <a:rPr lang="es-MX" sz="1000" u="sng" dirty="0">
                          <a:effectLst/>
                        </a:rPr>
                        <a:t>p.cristinavega88@gmail.com</a:t>
                      </a:r>
                      <a:endParaRPr lang="es-MX" sz="1000" dirty="0">
                        <a:effectLst/>
                      </a:endParaRPr>
                    </a:p>
                    <a:p>
                      <a:pPr>
                        <a:lnSpc>
                          <a:spcPct val="107000"/>
                        </a:lnSpc>
                        <a:spcAft>
                          <a:spcPts val="0"/>
                        </a:spcAft>
                      </a:pPr>
                      <a:r>
                        <a:rPr lang="es-MX" sz="1000" u="sng" dirty="0">
                          <a:effectLst/>
                        </a:rPr>
                        <a:t>avegas@cdmx.gob.mx </a:t>
                      </a:r>
                      <a:endParaRPr lang="es-MX" sz="1000" dirty="0">
                        <a:effectLst/>
                      </a:endParaRPr>
                    </a:p>
                    <a:p>
                      <a:pPr>
                        <a:lnSpc>
                          <a:spcPct val="107000"/>
                        </a:lnSpc>
                        <a:spcAft>
                          <a:spcPts val="0"/>
                        </a:spcAft>
                      </a:pPr>
                      <a:r>
                        <a:rPr lang="es-MX" sz="1000" dirty="0">
                          <a:effectLst/>
                        </a:rPr>
                        <a:t>5514-0610  ext. 109</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MX" sz="1000" dirty="0">
                          <a:effectLst/>
                        </a:rPr>
                        <a:t>Cap.</a:t>
                      </a:r>
                      <a:r>
                        <a:rPr lang="es-MX" sz="1000" baseline="0" dirty="0">
                          <a:effectLst/>
                        </a:rPr>
                        <a:t> </a:t>
                      </a:r>
                      <a:r>
                        <a:rPr lang="es-MX" sz="1000" dirty="0">
                          <a:effectLst/>
                        </a:rPr>
                        <a:t>8. Derechos culturales.</a:t>
                      </a:r>
                      <a:r>
                        <a:rPr lang="es-MX" sz="1000" baseline="0" dirty="0">
                          <a:effectLst/>
                        </a:rPr>
                        <a:t> </a:t>
                      </a:r>
                      <a:r>
                        <a:rPr lang="es-MX" sz="1000" dirty="0">
                          <a:effectLst/>
                        </a:rPr>
                        <a:t>Cap.</a:t>
                      </a:r>
                      <a:r>
                        <a:rPr lang="es-MX" sz="1000" baseline="0" dirty="0">
                          <a:effectLst/>
                        </a:rPr>
                        <a:t> </a:t>
                      </a:r>
                      <a:r>
                        <a:rPr lang="es-MX" sz="1000" dirty="0">
                          <a:effectLst/>
                        </a:rPr>
                        <a:t> 13. Derecho a la salud.</a:t>
                      </a:r>
                      <a:r>
                        <a:rPr lang="es-MX" sz="1000" baseline="0" dirty="0">
                          <a:effectLst/>
                        </a:rPr>
                        <a:t> </a:t>
                      </a:r>
                      <a:r>
                        <a:rPr lang="es-MX" sz="1000" dirty="0">
                          <a:effectLst/>
                        </a:rPr>
                        <a:t>Cap.</a:t>
                      </a:r>
                      <a:r>
                        <a:rPr lang="es-MX" sz="1000" baseline="0" dirty="0">
                          <a:effectLst/>
                        </a:rPr>
                        <a:t> </a:t>
                      </a:r>
                      <a:r>
                        <a:rPr lang="es-MX" sz="1000" dirty="0">
                          <a:effectLst/>
                        </a:rPr>
                        <a:t> 30. Derechos de la población lesbiana, gay, bisexual, transexual, transgénero, travesti e intersexual. </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3662719099"/>
                  </a:ext>
                </a:extLst>
              </a:tr>
              <a:tr h="472275">
                <a:tc>
                  <a:txBody>
                    <a:bodyPr/>
                    <a:lstStyle/>
                    <a:p>
                      <a:pPr algn="ctr">
                        <a:lnSpc>
                          <a:spcPct val="107000"/>
                        </a:lnSpc>
                        <a:spcAft>
                          <a:spcPts val="0"/>
                        </a:spcAft>
                      </a:pPr>
                      <a:r>
                        <a:rPr lang="es-MX" sz="1050">
                          <a:effectLst/>
                        </a:rPr>
                        <a:t>Ana Karen Rojas Dimas</a:t>
                      </a:r>
                    </a:p>
                    <a:p>
                      <a:pPr algn="ctr">
                        <a:lnSpc>
                          <a:spcPct val="107000"/>
                        </a:lnSpc>
                        <a:spcAft>
                          <a:spcPts val="0"/>
                        </a:spcAft>
                      </a:pPr>
                      <a:r>
                        <a:rPr lang="es-MX" sz="1050">
                          <a:effectLst/>
                        </a:rPr>
                        <a:t> </a:t>
                      </a:r>
                      <a:endParaRPr lang="es-MX" sz="1050" b="1">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nSpc>
                          <a:spcPct val="107000"/>
                        </a:lnSpc>
                        <a:spcAft>
                          <a:spcPts val="0"/>
                        </a:spcAft>
                      </a:pPr>
                      <a:r>
                        <a:rPr lang="es-MX" sz="1000" u="sng" dirty="0">
                          <a:effectLst/>
                        </a:rPr>
                        <a:t>ep.karenrd@gmail.com</a:t>
                      </a:r>
                      <a:endParaRPr lang="es-MX" sz="1000" dirty="0">
                        <a:effectLst/>
                      </a:endParaRPr>
                    </a:p>
                    <a:p>
                      <a:pPr>
                        <a:lnSpc>
                          <a:spcPct val="107000"/>
                        </a:lnSpc>
                        <a:spcAft>
                          <a:spcPts val="0"/>
                        </a:spcAft>
                      </a:pPr>
                      <a:r>
                        <a:rPr lang="es-MX" sz="1000" u="sng" dirty="0">
                          <a:effectLst/>
                        </a:rPr>
                        <a:t>arojasd@cdmx.gob.mx</a:t>
                      </a:r>
                      <a:r>
                        <a:rPr lang="es-MX" sz="1000" dirty="0">
                          <a:effectLst/>
                        </a:rPr>
                        <a:t> </a:t>
                      </a:r>
                    </a:p>
                    <a:p>
                      <a:pPr>
                        <a:lnSpc>
                          <a:spcPct val="107000"/>
                        </a:lnSpc>
                        <a:spcAft>
                          <a:spcPts val="0"/>
                        </a:spcAft>
                      </a:pPr>
                      <a:r>
                        <a:rPr lang="es-MX" sz="1000" dirty="0">
                          <a:effectLst/>
                        </a:rPr>
                        <a:t>5514-0610 ext. 110</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MX" sz="1000" dirty="0">
                          <a:effectLst/>
                        </a:rPr>
                        <a:t>Cap.</a:t>
                      </a:r>
                      <a:r>
                        <a:rPr lang="es-MX" sz="1000" baseline="0" dirty="0">
                          <a:effectLst/>
                        </a:rPr>
                        <a:t> </a:t>
                      </a:r>
                      <a:r>
                        <a:rPr lang="es-MX" sz="1000" dirty="0">
                          <a:effectLst/>
                        </a:rPr>
                        <a:t> 3. Derecho a la igualdad y a la no discriminación.</a:t>
                      </a:r>
                      <a:r>
                        <a:rPr lang="es-MX" sz="1000" baseline="0" dirty="0">
                          <a:effectLst/>
                        </a:rPr>
                        <a:t>  </a:t>
                      </a:r>
                      <a:r>
                        <a:rPr lang="es-MX" sz="1000" dirty="0">
                          <a:effectLst/>
                        </a:rPr>
                        <a:t>Cap.</a:t>
                      </a:r>
                      <a:r>
                        <a:rPr lang="es-MX" sz="1000" baseline="0" dirty="0">
                          <a:effectLst/>
                        </a:rPr>
                        <a:t> </a:t>
                      </a:r>
                      <a:r>
                        <a:rPr lang="es-MX" sz="1000" dirty="0">
                          <a:effectLst/>
                        </a:rPr>
                        <a:t> 14. Derechos sexuales y derechos reproductivos.</a:t>
                      </a:r>
                      <a:r>
                        <a:rPr lang="es-MX" sz="1000" baseline="0" dirty="0">
                          <a:effectLst/>
                        </a:rPr>
                        <a:t> </a:t>
                      </a:r>
                      <a:r>
                        <a:rPr lang="es-MX" sz="1000" dirty="0">
                          <a:effectLst/>
                        </a:rPr>
                        <a:t>Cap.</a:t>
                      </a:r>
                      <a:r>
                        <a:rPr lang="es-MX" sz="1000" baseline="0" dirty="0">
                          <a:effectLst/>
                        </a:rPr>
                        <a:t> </a:t>
                      </a:r>
                      <a:r>
                        <a:rPr lang="es-MX" sz="1000" dirty="0">
                          <a:effectLst/>
                        </a:rPr>
                        <a:t>24. Derechos de las personas adultas mayores.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884900647"/>
                  </a:ext>
                </a:extLst>
              </a:tr>
              <a:tr h="472275">
                <a:tc>
                  <a:txBody>
                    <a:bodyPr/>
                    <a:lstStyle/>
                    <a:p>
                      <a:pPr algn="ctr">
                        <a:lnSpc>
                          <a:spcPct val="107000"/>
                        </a:lnSpc>
                        <a:spcAft>
                          <a:spcPts val="0"/>
                        </a:spcAft>
                      </a:pPr>
                      <a:r>
                        <a:rPr lang="en-US" sz="1050">
                          <a:effectLst/>
                        </a:rPr>
                        <a:t>Angélica Anai Olivares Ocaranza</a:t>
                      </a:r>
                      <a:endParaRPr lang="es-MX" sz="1050" b="1">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nSpc>
                          <a:spcPct val="107000"/>
                        </a:lnSpc>
                        <a:spcAft>
                          <a:spcPts val="0"/>
                        </a:spcAft>
                      </a:pPr>
                      <a:r>
                        <a:rPr lang="es-MX" sz="1000" u="sng" dirty="0">
                          <a:effectLst/>
                        </a:rPr>
                        <a:t>angelicaolivoc@gmail.com</a:t>
                      </a:r>
                      <a:r>
                        <a:rPr lang="es-MX" sz="1000" dirty="0">
                          <a:effectLst/>
                        </a:rPr>
                        <a:t> </a:t>
                      </a:r>
                    </a:p>
                    <a:p>
                      <a:pPr>
                        <a:lnSpc>
                          <a:spcPct val="107000"/>
                        </a:lnSpc>
                        <a:spcAft>
                          <a:spcPts val="0"/>
                        </a:spcAft>
                      </a:pPr>
                      <a:r>
                        <a:rPr lang="es-MX" sz="1000" u="sng" dirty="0">
                          <a:effectLst/>
                        </a:rPr>
                        <a:t>aolivareso@cdmx.gob.mx</a:t>
                      </a:r>
                      <a:r>
                        <a:rPr lang="es-MX" sz="1000" dirty="0">
                          <a:effectLst/>
                        </a:rPr>
                        <a:t> </a:t>
                      </a:r>
                    </a:p>
                    <a:p>
                      <a:pPr>
                        <a:lnSpc>
                          <a:spcPct val="107000"/>
                        </a:lnSpc>
                        <a:spcAft>
                          <a:spcPts val="0"/>
                        </a:spcAft>
                      </a:pPr>
                      <a:r>
                        <a:rPr lang="es-MX" sz="1000" dirty="0">
                          <a:effectLst/>
                        </a:rPr>
                        <a:t>5514-0610 ext. 111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MX" sz="1000" dirty="0">
                          <a:effectLst/>
                        </a:rPr>
                        <a:t>Cap.</a:t>
                      </a:r>
                      <a:r>
                        <a:rPr lang="es-MX" sz="1000" baseline="0" dirty="0">
                          <a:effectLst/>
                        </a:rPr>
                        <a:t> </a:t>
                      </a:r>
                      <a:r>
                        <a:rPr lang="es-MX" sz="1000" dirty="0">
                          <a:effectLst/>
                        </a:rPr>
                        <a:t>22. Derechos de las mujeres.</a:t>
                      </a:r>
                      <a:r>
                        <a:rPr lang="es-MX" sz="1000" baseline="0" dirty="0">
                          <a:effectLst/>
                        </a:rPr>
                        <a:t>  </a:t>
                      </a:r>
                      <a:r>
                        <a:rPr lang="es-MX" sz="1000" dirty="0">
                          <a:effectLst/>
                        </a:rPr>
                        <a:t>Cap.</a:t>
                      </a:r>
                      <a:r>
                        <a:rPr lang="es-MX" sz="1000" baseline="0" dirty="0">
                          <a:effectLst/>
                        </a:rPr>
                        <a:t> </a:t>
                      </a:r>
                      <a:r>
                        <a:rPr lang="es-MX" sz="1000" dirty="0">
                          <a:effectLst/>
                        </a:rPr>
                        <a:t> 25. Derechos de las personas con discapacidad.</a:t>
                      </a:r>
                    </a:p>
                    <a:p>
                      <a:pPr algn="ctr">
                        <a:lnSpc>
                          <a:spcPct val="107000"/>
                        </a:lnSpc>
                        <a:spcAft>
                          <a:spcPts val="0"/>
                        </a:spcAft>
                      </a:pPr>
                      <a:r>
                        <a:rPr lang="es-MX" sz="1000" dirty="0">
                          <a:effectLst/>
                        </a:rPr>
                        <a:t>Cap.</a:t>
                      </a:r>
                      <a:r>
                        <a:rPr lang="es-MX" sz="1000" baseline="0" dirty="0">
                          <a:effectLst/>
                        </a:rPr>
                        <a:t> </a:t>
                      </a:r>
                      <a:r>
                        <a:rPr lang="es-MX" sz="1000" dirty="0">
                          <a:effectLst/>
                        </a:rPr>
                        <a:t>28. Derechos de las personas víctimas de trata y formas de explotación.</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4287550966"/>
                  </a:ext>
                </a:extLst>
              </a:tr>
              <a:tr h="324420">
                <a:tc>
                  <a:txBody>
                    <a:bodyPr/>
                    <a:lstStyle/>
                    <a:p>
                      <a:pPr algn="ctr">
                        <a:lnSpc>
                          <a:spcPct val="107000"/>
                        </a:lnSpc>
                        <a:spcAft>
                          <a:spcPts val="0"/>
                        </a:spcAft>
                      </a:pPr>
                      <a:r>
                        <a:rPr lang="es-ES" sz="1050">
                          <a:effectLst/>
                        </a:rPr>
                        <a:t>José Manuel Quintana Delgado</a:t>
                      </a:r>
                      <a:endParaRPr lang="es-MX" sz="1050">
                        <a:effectLst/>
                      </a:endParaRPr>
                    </a:p>
                    <a:p>
                      <a:pPr algn="ctr">
                        <a:lnSpc>
                          <a:spcPct val="107000"/>
                        </a:lnSpc>
                        <a:spcAft>
                          <a:spcPts val="0"/>
                        </a:spcAft>
                      </a:pPr>
                      <a:r>
                        <a:rPr lang="es-MX" sz="1050">
                          <a:effectLst/>
                        </a:rPr>
                        <a:t> </a:t>
                      </a:r>
                      <a:endParaRPr lang="es-MX" sz="1050" b="1">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nSpc>
                          <a:spcPct val="107000"/>
                        </a:lnSpc>
                        <a:spcAft>
                          <a:spcPts val="0"/>
                        </a:spcAft>
                      </a:pPr>
                      <a:r>
                        <a:rPr lang="es-MX" sz="1000" u="sng" dirty="0">
                          <a:effectLst/>
                        </a:rPr>
                        <a:t>quintanadelgadojm@gmail.com</a:t>
                      </a:r>
                      <a:r>
                        <a:rPr lang="es-MX" sz="1000" dirty="0">
                          <a:effectLst/>
                        </a:rPr>
                        <a:t> </a:t>
                      </a:r>
                    </a:p>
                    <a:p>
                      <a:pPr>
                        <a:lnSpc>
                          <a:spcPct val="107000"/>
                        </a:lnSpc>
                        <a:spcAft>
                          <a:spcPts val="0"/>
                        </a:spcAft>
                      </a:pPr>
                      <a:r>
                        <a:rPr lang="es-MX" sz="1000" dirty="0">
                          <a:effectLst/>
                        </a:rPr>
                        <a:t>5514-0610 ext. 111</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MX" sz="1000" dirty="0">
                          <a:effectLst/>
                        </a:rPr>
                        <a:t>Cap.</a:t>
                      </a:r>
                      <a:r>
                        <a:rPr lang="es-MX" sz="1000" baseline="0" dirty="0">
                          <a:effectLst/>
                        </a:rPr>
                        <a:t> </a:t>
                      </a:r>
                      <a:r>
                        <a:rPr lang="es-MX" sz="1000" dirty="0">
                          <a:effectLst/>
                        </a:rPr>
                        <a:t> 1. Derecho al acceso a la información y protección de datos personales.</a:t>
                      </a:r>
                      <a:r>
                        <a:rPr lang="es-MX" sz="1000" baseline="0" dirty="0">
                          <a:effectLst/>
                        </a:rPr>
                        <a:t>  </a:t>
                      </a:r>
                      <a:r>
                        <a:rPr lang="es-MX" sz="1000" dirty="0">
                          <a:effectLst/>
                        </a:rPr>
                        <a:t>Cap.</a:t>
                      </a:r>
                      <a:r>
                        <a:rPr lang="es-MX" sz="1000" baseline="0" dirty="0">
                          <a:effectLst/>
                        </a:rPr>
                        <a:t> </a:t>
                      </a:r>
                      <a:r>
                        <a:rPr lang="es-MX" sz="1000" dirty="0">
                          <a:effectLst/>
                        </a:rPr>
                        <a:t> 5. Derechos políticos.</a:t>
                      </a:r>
                      <a:r>
                        <a:rPr lang="es-MX" sz="1000" baseline="0" dirty="0">
                          <a:effectLst/>
                        </a:rPr>
                        <a:t> </a:t>
                      </a:r>
                      <a:r>
                        <a:rPr lang="es-MX" sz="1000" dirty="0">
                          <a:effectLst/>
                        </a:rPr>
                        <a:t>Cap.</a:t>
                      </a:r>
                      <a:r>
                        <a:rPr lang="es-MX" sz="1000" baseline="0" dirty="0">
                          <a:effectLst/>
                        </a:rPr>
                        <a:t> </a:t>
                      </a:r>
                      <a:r>
                        <a:rPr lang="es-MX" sz="1000" dirty="0">
                          <a:effectLst/>
                        </a:rPr>
                        <a:t> 12. Prevención y reducción de riesgos.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4099721141"/>
                  </a:ext>
                </a:extLst>
              </a:tr>
              <a:tr h="396971">
                <a:tc>
                  <a:txBody>
                    <a:bodyPr/>
                    <a:lstStyle/>
                    <a:p>
                      <a:pPr algn="ctr">
                        <a:lnSpc>
                          <a:spcPct val="107000"/>
                        </a:lnSpc>
                        <a:spcAft>
                          <a:spcPts val="0"/>
                        </a:spcAft>
                      </a:pPr>
                      <a:r>
                        <a:rPr lang="es-ES" sz="1050">
                          <a:effectLst/>
                        </a:rPr>
                        <a:t>Mariana Hernández Flores</a:t>
                      </a:r>
                      <a:endParaRPr lang="es-MX" sz="1050" b="1">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nSpc>
                          <a:spcPct val="107000"/>
                        </a:lnSpc>
                        <a:spcAft>
                          <a:spcPts val="0"/>
                        </a:spcAft>
                      </a:pPr>
                      <a:r>
                        <a:rPr lang="es-ES" sz="1000" u="sng" dirty="0">
                          <a:effectLst/>
                        </a:rPr>
                        <a:t>ep.marianahf@gmail.com</a:t>
                      </a:r>
                      <a:r>
                        <a:rPr lang="es-ES" sz="1000" dirty="0">
                          <a:effectLst/>
                        </a:rPr>
                        <a:t> </a:t>
                      </a:r>
                      <a:endParaRPr lang="es-MX" sz="1000" dirty="0">
                        <a:effectLst/>
                      </a:endParaRPr>
                    </a:p>
                    <a:p>
                      <a:pPr>
                        <a:lnSpc>
                          <a:spcPct val="107000"/>
                        </a:lnSpc>
                        <a:spcAft>
                          <a:spcPts val="0"/>
                        </a:spcAft>
                      </a:pPr>
                      <a:r>
                        <a:rPr lang="es-ES" sz="1000" u="sng" dirty="0">
                          <a:effectLst/>
                        </a:rPr>
                        <a:t>mhernandezf@cdmx.gob.mx</a:t>
                      </a:r>
                      <a:r>
                        <a:rPr lang="es-ES" sz="1000" dirty="0">
                          <a:effectLst/>
                        </a:rPr>
                        <a:t> </a:t>
                      </a:r>
                      <a:endParaRPr lang="es-MX" sz="1000" dirty="0">
                        <a:effectLst/>
                      </a:endParaRPr>
                    </a:p>
                    <a:p>
                      <a:pPr>
                        <a:lnSpc>
                          <a:spcPct val="107000"/>
                        </a:lnSpc>
                        <a:spcAft>
                          <a:spcPts val="0"/>
                        </a:spcAft>
                      </a:pPr>
                      <a:r>
                        <a:rPr lang="es-ES" sz="1000" dirty="0">
                          <a:effectLst/>
                        </a:rPr>
                        <a:t>5514-0610 ext. 110</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MX" sz="1000" dirty="0">
                          <a:effectLst/>
                        </a:rPr>
                        <a:t>Cap.</a:t>
                      </a:r>
                      <a:r>
                        <a:rPr lang="es-MX" sz="1000" baseline="0" dirty="0">
                          <a:effectLst/>
                        </a:rPr>
                        <a:t> </a:t>
                      </a:r>
                      <a:r>
                        <a:rPr lang="es-MX" sz="1000" dirty="0">
                          <a:effectLst/>
                        </a:rPr>
                        <a:t> 2. Derecho a defender derechos humanos.</a:t>
                      </a:r>
                      <a:r>
                        <a:rPr lang="es-MX" sz="1000" baseline="0" dirty="0">
                          <a:effectLst/>
                        </a:rPr>
                        <a:t> </a:t>
                      </a:r>
                      <a:r>
                        <a:rPr lang="es-MX" sz="1000" dirty="0">
                          <a:effectLst/>
                        </a:rPr>
                        <a:t>Cap.</a:t>
                      </a:r>
                      <a:r>
                        <a:rPr lang="es-MX" sz="1000" baseline="0" dirty="0">
                          <a:effectLst/>
                        </a:rPr>
                        <a:t> </a:t>
                      </a:r>
                      <a:r>
                        <a:rPr lang="es-MX" sz="1000" dirty="0">
                          <a:effectLst/>
                        </a:rPr>
                        <a:t> 7. Derecho a la alimentación.</a:t>
                      </a:r>
                      <a:r>
                        <a:rPr lang="es-MX" sz="1000" baseline="0" dirty="0">
                          <a:effectLst/>
                        </a:rPr>
                        <a:t> </a:t>
                      </a:r>
                      <a:r>
                        <a:rPr lang="es-MX" sz="1000" dirty="0">
                          <a:effectLst/>
                        </a:rPr>
                        <a:t>Cap.</a:t>
                      </a:r>
                      <a:r>
                        <a:rPr lang="es-MX" sz="1000" baseline="0" dirty="0">
                          <a:effectLst/>
                        </a:rPr>
                        <a:t> </a:t>
                      </a:r>
                      <a:r>
                        <a:rPr lang="es-MX" sz="1000" dirty="0">
                          <a:effectLst/>
                        </a:rPr>
                        <a:t> 23. Derechos de niñas, niños y adolescentes.</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4111881063"/>
                  </a:ext>
                </a:extLst>
              </a:tr>
              <a:tr h="472275">
                <a:tc>
                  <a:txBody>
                    <a:bodyPr/>
                    <a:lstStyle/>
                    <a:p>
                      <a:pPr algn="ctr">
                        <a:lnSpc>
                          <a:spcPct val="107000"/>
                        </a:lnSpc>
                        <a:spcAft>
                          <a:spcPts val="0"/>
                        </a:spcAft>
                      </a:pPr>
                      <a:r>
                        <a:rPr lang="es-ES" sz="1050">
                          <a:effectLst/>
                        </a:rPr>
                        <a:t>Mauricio Santillán Cadena </a:t>
                      </a:r>
                      <a:endParaRPr lang="es-MX" sz="1050" b="1">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nSpc>
                          <a:spcPct val="107000"/>
                        </a:lnSpc>
                        <a:spcAft>
                          <a:spcPts val="0"/>
                        </a:spcAft>
                      </a:pPr>
                      <a:r>
                        <a:rPr lang="es-MX" sz="1000" u="sng" dirty="0">
                          <a:effectLst/>
                        </a:rPr>
                        <a:t>ep.mauricio.20@gmail.com</a:t>
                      </a:r>
                      <a:endParaRPr lang="es-MX" sz="1000" dirty="0">
                        <a:effectLst/>
                      </a:endParaRPr>
                    </a:p>
                    <a:p>
                      <a:pPr>
                        <a:lnSpc>
                          <a:spcPct val="107000"/>
                        </a:lnSpc>
                        <a:spcAft>
                          <a:spcPts val="0"/>
                        </a:spcAft>
                      </a:pPr>
                      <a:r>
                        <a:rPr lang="es-MX" sz="1000" u="sng" dirty="0">
                          <a:effectLst/>
                        </a:rPr>
                        <a:t>msantillanc@cdmx.gob.mx</a:t>
                      </a:r>
                      <a:r>
                        <a:rPr lang="es-MX" sz="1000" dirty="0">
                          <a:effectLst/>
                        </a:rPr>
                        <a:t> </a:t>
                      </a:r>
                    </a:p>
                    <a:p>
                      <a:pPr>
                        <a:lnSpc>
                          <a:spcPct val="107000"/>
                        </a:lnSpc>
                        <a:spcAft>
                          <a:spcPts val="0"/>
                        </a:spcAft>
                      </a:pPr>
                      <a:r>
                        <a:rPr lang="es-MX" sz="1000" dirty="0">
                          <a:effectLst/>
                        </a:rPr>
                        <a:t>5514-0610 ext. 109</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MX" sz="1000" dirty="0">
                          <a:effectLst/>
                        </a:rPr>
                        <a:t>Cap.</a:t>
                      </a:r>
                      <a:r>
                        <a:rPr lang="es-MX" sz="1000" baseline="0" dirty="0">
                          <a:effectLst/>
                        </a:rPr>
                        <a:t> </a:t>
                      </a:r>
                      <a:r>
                        <a:rPr lang="es-MX" sz="1000" dirty="0">
                          <a:effectLst/>
                        </a:rPr>
                        <a:t> 20. Derechos de los pueblos y comunidades indígenas.</a:t>
                      </a:r>
                      <a:r>
                        <a:rPr lang="es-MX" sz="1000" baseline="0" dirty="0">
                          <a:effectLst/>
                        </a:rPr>
                        <a:t> </a:t>
                      </a:r>
                      <a:r>
                        <a:rPr lang="es-MX" sz="1000" dirty="0">
                          <a:effectLst/>
                        </a:rPr>
                        <a:t>Cap.</a:t>
                      </a:r>
                      <a:r>
                        <a:rPr lang="es-MX" sz="1000" baseline="0" dirty="0">
                          <a:effectLst/>
                        </a:rPr>
                        <a:t> </a:t>
                      </a:r>
                      <a:r>
                        <a:rPr lang="es-MX" sz="1000" dirty="0">
                          <a:effectLst/>
                        </a:rPr>
                        <a:t> 29. Derechos de las poblaciones callejeras. </a:t>
                      </a:r>
                      <a:r>
                        <a:rPr lang="es-MX" sz="1000" baseline="0" dirty="0">
                          <a:effectLst/>
                        </a:rPr>
                        <a:t> </a:t>
                      </a:r>
                      <a:r>
                        <a:rPr lang="es-MX" sz="1000" dirty="0">
                          <a:effectLst/>
                        </a:rPr>
                        <a:t>Cap.  6  Derecho al agua y al saneamiento</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1164051301"/>
                  </a:ext>
                </a:extLst>
              </a:tr>
              <a:tr h="472275">
                <a:tc>
                  <a:txBody>
                    <a:bodyPr/>
                    <a:lstStyle/>
                    <a:p>
                      <a:pPr algn="ctr">
                        <a:lnSpc>
                          <a:spcPct val="107000"/>
                        </a:lnSpc>
                        <a:spcAft>
                          <a:spcPts val="0"/>
                        </a:spcAft>
                      </a:pPr>
                      <a:r>
                        <a:rPr lang="es-ES" sz="1050">
                          <a:effectLst/>
                        </a:rPr>
                        <a:t>Natalia Sánchez Núñez </a:t>
                      </a:r>
                      <a:endParaRPr lang="es-MX" sz="1050" b="1">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nSpc>
                          <a:spcPct val="107000"/>
                        </a:lnSpc>
                        <a:spcAft>
                          <a:spcPts val="0"/>
                        </a:spcAft>
                      </a:pPr>
                      <a:r>
                        <a:rPr lang="es-MX" sz="1000" u="sng" dirty="0">
                          <a:effectLst/>
                        </a:rPr>
                        <a:t>epnataliasanchez@gmail.com</a:t>
                      </a:r>
                      <a:endParaRPr lang="es-MX" sz="1000" dirty="0">
                        <a:effectLst/>
                      </a:endParaRPr>
                    </a:p>
                    <a:p>
                      <a:pPr>
                        <a:lnSpc>
                          <a:spcPct val="107000"/>
                        </a:lnSpc>
                        <a:spcAft>
                          <a:spcPts val="0"/>
                        </a:spcAft>
                      </a:pPr>
                      <a:r>
                        <a:rPr lang="es-MX" sz="1000" u="sng" dirty="0">
                          <a:effectLst/>
                        </a:rPr>
                        <a:t>nsanchezn@cdmx.gob.mx</a:t>
                      </a:r>
                      <a:r>
                        <a:rPr lang="es-MX" sz="1000" dirty="0">
                          <a:effectLst/>
                        </a:rPr>
                        <a:t> </a:t>
                      </a:r>
                    </a:p>
                    <a:p>
                      <a:pPr>
                        <a:lnSpc>
                          <a:spcPct val="107000"/>
                        </a:lnSpc>
                        <a:spcAft>
                          <a:spcPts val="0"/>
                        </a:spcAft>
                      </a:pPr>
                      <a:r>
                        <a:rPr lang="es-MX" sz="1000" dirty="0">
                          <a:effectLst/>
                        </a:rPr>
                        <a:t>5514-0610 ext. 110</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MX" sz="1000" dirty="0">
                          <a:effectLst/>
                        </a:rPr>
                        <a:t>Cap. 11. Derecho a la movilidad.</a:t>
                      </a:r>
                      <a:r>
                        <a:rPr lang="es-MX" sz="1000" baseline="0" dirty="0">
                          <a:effectLst/>
                        </a:rPr>
                        <a:t> </a:t>
                      </a:r>
                      <a:r>
                        <a:rPr lang="es-MX" sz="1000" dirty="0">
                          <a:effectLst/>
                        </a:rPr>
                        <a:t>Cap. 21. Derechos de las y los jóvenes.</a:t>
                      </a:r>
                    </a:p>
                    <a:p>
                      <a:pPr algn="ctr">
                        <a:lnSpc>
                          <a:spcPct val="107000"/>
                        </a:lnSpc>
                        <a:spcAft>
                          <a:spcPts val="0"/>
                        </a:spcAft>
                      </a:pPr>
                      <a:r>
                        <a:rPr lang="es-MX" sz="1000" dirty="0">
                          <a:effectLst/>
                        </a:rPr>
                        <a:t>Cap. 26. Derechos de las personas migrantes y sujetas de protección internacional.</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256760280"/>
                  </a:ext>
                </a:extLst>
              </a:tr>
              <a:tr h="599144">
                <a:tc>
                  <a:txBody>
                    <a:bodyPr/>
                    <a:lstStyle/>
                    <a:p>
                      <a:pPr algn="ctr">
                        <a:lnSpc>
                          <a:spcPct val="107000"/>
                        </a:lnSpc>
                        <a:spcAft>
                          <a:spcPts val="0"/>
                        </a:spcAft>
                      </a:pPr>
                      <a:r>
                        <a:rPr lang="es-ES" sz="1050">
                          <a:effectLst/>
                        </a:rPr>
                        <a:t>Perla Hernández Santos</a:t>
                      </a:r>
                      <a:endParaRPr lang="es-MX" sz="1050">
                        <a:effectLst/>
                      </a:endParaRPr>
                    </a:p>
                    <a:p>
                      <a:pPr algn="ctr">
                        <a:lnSpc>
                          <a:spcPct val="107000"/>
                        </a:lnSpc>
                        <a:spcAft>
                          <a:spcPts val="0"/>
                        </a:spcAft>
                      </a:pPr>
                      <a:r>
                        <a:rPr lang="es-ES" sz="1050">
                          <a:effectLst/>
                        </a:rPr>
                        <a:t> </a:t>
                      </a:r>
                      <a:endParaRPr lang="es-MX" sz="1050" b="1">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nSpc>
                          <a:spcPct val="107000"/>
                        </a:lnSpc>
                        <a:spcAft>
                          <a:spcPts val="0"/>
                        </a:spcAft>
                      </a:pPr>
                      <a:r>
                        <a:rPr lang="es-MX" sz="1000" u="sng" dirty="0">
                          <a:effectLst/>
                        </a:rPr>
                        <a:t>ep.perlahdz@gmail.com</a:t>
                      </a:r>
                      <a:endParaRPr lang="es-MX" sz="1000" dirty="0">
                        <a:effectLst/>
                      </a:endParaRPr>
                    </a:p>
                    <a:p>
                      <a:pPr>
                        <a:lnSpc>
                          <a:spcPct val="107000"/>
                        </a:lnSpc>
                        <a:spcAft>
                          <a:spcPts val="0"/>
                        </a:spcAft>
                      </a:pPr>
                      <a:r>
                        <a:rPr lang="es-MX" sz="1000" u="sng" dirty="0">
                          <a:effectLst/>
                        </a:rPr>
                        <a:t>p.hernandezsan@cdmx.gob.mx</a:t>
                      </a:r>
                      <a:r>
                        <a:rPr lang="es-MX" sz="1000" dirty="0">
                          <a:effectLst/>
                        </a:rPr>
                        <a:t> </a:t>
                      </a:r>
                    </a:p>
                    <a:p>
                      <a:pPr>
                        <a:lnSpc>
                          <a:spcPct val="107000"/>
                        </a:lnSpc>
                        <a:spcAft>
                          <a:spcPts val="0"/>
                        </a:spcAft>
                      </a:pPr>
                      <a:r>
                        <a:rPr lang="es-MX" sz="1000" dirty="0">
                          <a:effectLst/>
                        </a:rPr>
                        <a:t>5514-0610 ext. 110</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MX" sz="1000" dirty="0">
                          <a:effectLst/>
                        </a:rPr>
                        <a:t>Cap. 17. Derecho de acceso a la justicia.</a:t>
                      </a:r>
                      <a:r>
                        <a:rPr lang="es-MX" sz="1000" baseline="0" dirty="0">
                          <a:effectLst/>
                        </a:rPr>
                        <a:t> </a:t>
                      </a:r>
                      <a:r>
                        <a:rPr lang="es-MX" sz="1000" dirty="0">
                          <a:effectLst/>
                        </a:rPr>
                        <a:t>Cap. 18. Derecho al debido proceso. </a:t>
                      </a:r>
                    </a:p>
                    <a:p>
                      <a:pPr algn="ctr">
                        <a:lnSpc>
                          <a:spcPct val="107000"/>
                        </a:lnSpc>
                        <a:spcAft>
                          <a:spcPts val="0"/>
                        </a:spcAft>
                      </a:pPr>
                      <a:r>
                        <a:rPr lang="es-MX" sz="1000" dirty="0">
                          <a:effectLst/>
                        </a:rPr>
                        <a:t>Cap. 19. Derecho a la integridad, a la libertad y a la seguridad personales.</a:t>
                      </a:r>
                    </a:p>
                    <a:p>
                      <a:pPr algn="ctr">
                        <a:lnSpc>
                          <a:spcPct val="107000"/>
                        </a:lnSpc>
                        <a:spcAft>
                          <a:spcPts val="0"/>
                        </a:spcAft>
                      </a:pPr>
                      <a:r>
                        <a:rPr lang="es-MX" sz="1000" dirty="0">
                          <a:effectLst/>
                        </a:rPr>
                        <a:t>Cap. 27. Derechos de las personas privadas de su libertad en centros de reinserción.</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4107405822"/>
                  </a:ext>
                </a:extLst>
              </a:tr>
              <a:tr h="472275">
                <a:tc>
                  <a:txBody>
                    <a:bodyPr/>
                    <a:lstStyle/>
                    <a:p>
                      <a:pPr algn="ctr">
                        <a:lnSpc>
                          <a:spcPct val="107000"/>
                        </a:lnSpc>
                        <a:spcAft>
                          <a:spcPts val="0"/>
                        </a:spcAft>
                      </a:pPr>
                      <a:r>
                        <a:rPr lang="es-ES" sz="1050">
                          <a:effectLst/>
                        </a:rPr>
                        <a:t>Raymundo Martínez Fernández</a:t>
                      </a:r>
                      <a:endParaRPr lang="es-MX" sz="1050" b="1">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nSpc>
                          <a:spcPct val="107000"/>
                        </a:lnSpc>
                        <a:spcAft>
                          <a:spcPts val="0"/>
                        </a:spcAft>
                      </a:pPr>
                      <a:r>
                        <a:rPr lang="es-MX" sz="1000" u="sng" dirty="0">
                          <a:effectLst/>
                        </a:rPr>
                        <a:t>raymundomf@gmail.com</a:t>
                      </a:r>
                      <a:endParaRPr lang="es-MX" sz="1000" dirty="0">
                        <a:effectLst/>
                      </a:endParaRPr>
                    </a:p>
                    <a:p>
                      <a:pPr>
                        <a:lnSpc>
                          <a:spcPct val="107000"/>
                        </a:lnSpc>
                        <a:spcAft>
                          <a:spcPts val="0"/>
                        </a:spcAft>
                      </a:pPr>
                      <a:r>
                        <a:rPr lang="es-MX" sz="1000" u="sng" dirty="0">
                          <a:effectLst/>
                        </a:rPr>
                        <a:t>rmartinezfe@cdmx.gob.mx</a:t>
                      </a:r>
                      <a:r>
                        <a:rPr lang="es-MX" sz="1000" dirty="0">
                          <a:effectLst/>
                        </a:rPr>
                        <a:t> </a:t>
                      </a:r>
                    </a:p>
                    <a:p>
                      <a:pPr>
                        <a:lnSpc>
                          <a:spcPct val="107000"/>
                        </a:lnSpc>
                        <a:spcAft>
                          <a:spcPts val="0"/>
                        </a:spcAft>
                      </a:pPr>
                      <a:r>
                        <a:rPr lang="es-MX" sz="1000" dirty="0">
                          <a:effectLst/>
                        </a:rPr>
                        <a:t>5514-0610 ex. 109</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tc>
                  <a:txBody>
                    <a:bodyPr/>
                    <a:lstStyle/>
                    <a:p>
                      <a:pPr algn="ctr">
                        <a:lnSpc>
                          <a:spcPct val="107000"/>
                        </a:lnSpc>
                        <a:spcAft>
                          <a:spcPts val="0"/>
                        </a:spcAft>
                      </a:pPr>
                      <a:r>
                        <a:rPr lang="es-MX" sz="1000" dirty="0">
                          <a:effectLst/>
                        </a:rPr>
                        <a:t>Cap. 9. Derecho a la educación.</a:t>
                      </a:r>
                      <a:r>
                        <a:rPr lang="es-MX" sz="1000" baseline="0" dirty="0">
                          <a:effectLst/>
                        </a:rPr>
                        <a:t> </a:t>
                      </a:r>
                      <a:r>
                        <a:rPr lang="es-MX" sz="1000" dirty="0">
                          <a:effectLst/>
                        </a:rPr>
                        <a:t>Cap. 15. Derecho al trabajo y derechos humanos laborales.</a:t>
                      </a:r>
                      <a:r>
                        <a:rPr lang="es-MX" sz="1000" baseline="0" dirty="0">
                          <a:effectLst/>
                        </a:rPr>
                        <a:t> </a:t>
                      </a:r>
                      <a:r>
                        <a:rPr lang="es-MX" sz="1000" dirty="0">
                          <a:effectLst/>
                        </a:rPr>
                        <a:t>Cap. 16. Derecho a una vivienda adecuada.</a:t>
                      </a:r>
                      <a:endParaRPr lang="es-MX"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7446" marR="37446" marT="0" marB="0" anchor="ctr"/>
                </a:tc>
                <a:extLst>
                  <a:ext uri="{0D108BD9-81ED-4DB2-BD59-A6C34878D82A}">
                    <a16:rowId xmlns="" xmlns:a16="http://schemas.microsoft.com/office/drawing/2014/main" val="903473760"/>
                  </a:ext>
                </a:extLst>
              </a:tr>
            </a:tbl>
          </a:graphicData>
        </a:graphic>
      </p:graphicFrame>
      <p:sp>
        <p:nvSpPr>
          <p:cNvPr id="2" name="Rectángulo 1">
            <a:extLst>
              <a:ext uri="{FF2B5EF4-FFF2-40B4-BE49-F238E27FC236}">
                <a16:creationId xmlns="" xmlns:a16="http://schemas.microsoft.com/office/drawing/2014/main" id="{D3D36B92-20F0-43C6-B539-F2651FDE137F}"/>
              </a:ext>
            </a:extLst>
          </p:cNvPr>
          <p:cNvSpPr/>
          <p:nvPr/>
        </p:nvSpPr>
        <p:spPr>
          <a:xfrm>
            <a:off x="-96953" y="86090"/>
            <a:ext cx="9253238" cy="677108"/>
          </a:xfrm>
          <a:prstGeom prst="rect">
            <a:avLst/>
          </a:prstGeom>
          <a:noFill/>
        </p:spPr>
        <p:txBody>
          <a:bodyPr wrap="none" lIns="91440" tIns="45720" rIns="91440" bIns="45720">
            <a:spAutoFit/>
          </a:bodyPr>
          <a:lstStyle/>
          <a:p>
            <a:pPr algn="ctr"/>
            <a:r>
              <a:rPr lang="es-ES" sz="1900" b="1" cap="none" spc="0" dirty="0">
                <a:ln w="12700">
                  <a:solidFill>
                    <a:schemeClr val="accent5"/>
                  </a:solidFill>
                  <a:prstDash val="solid"/>
                </a:ln>
                <a:solidFill>
                  <a:srgbClr val="00B050"/>
                </a:solidFill>
                <a:effectLst/>
              </a:rPr>
              <a:t>DIRECTORIO</a:t>
            </a:r>
          </a:p>
          <a:p>
            <a:pPr algn="ctr"/>
            <a:r>
              <a:rPr lang="es-ES" sz="1900" b="1" cap="none" spc="0" dirty="0">
                <a:ln w="12700">
                  <a:solidFill>
                    <a:schemeClr val="accent5"/>
                  </a:solidFill>
                  <a:prstDash val="solid"/>
                </a:ln>
                <a:solidFill>
                  <a:srgbClr val="00B050"/>
                </a:solidFill>
                <a:effectLst/>
              </a:rPr>
              <a:t>SECRETARÍA EJECUTIVA DEL MECANISMO DE SEGUIMIENTO Y EVALUACIÓN DEL PDHCDMX</a:t>
            </a:r>
          </a:p>
        </p:txBody>
      </p:sp>
    </p:spTree>
    <p:extLst>
      <p:ext uri="{BB962C8B-B14F-4D97-AF65-F5344CB8AC3E}">
        <p14:creationId xmlns:p14="http://schemas.microsoft.com/office/powerpoint/2010/main" val="890747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71739" y="124713"/>
            <a:ext cx="8200522" cy="1032734"/>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b="1" kern="1200">
                <a:solidFill>
                  <a:srgbClr val="E32184"/>
                </a:solidFill>
                <a:latin typeface="Times New Roman" panose="02020603050405020304" pitchFamily="18" charset="0"/>
                <a:ea typeface="+mj-ea"/>
                <a:cs typeface="Times New Roman" panose="02020603050405020304" pitchFamily="18" charset="0"/>
              </a:defRPr>
            </a:lvl1pPr>
          </a:lstStyle>
          <a:p>
            <a:pPr defTabSz="685800">
              <a:defRPr/>
            </a:pPr>
            <a:r>
              <a:rPr lang="es-MX" sz="3200" dirty="0">
                <a:ln w="9525">
                  <a:solidFill>
                    <a:schemeClr val="bg1"/>
                  </a:solidFill>
                  <a:prstDash val="solid"/>
                </a:ln>
                <a:solidFill>
                  <a:srgbClr val="EC34D2"/>
                </a:solidFill>
                <a:effectLst>
                  <a:outerShdw blurRad="12700" dist="38100" dir="2700000" algn="tl" rotWithShape="0">
                    <a:schemeClr val="accent5">
                      <a:lumMod val="60000"/>
                      <a:lumOff val="40000"/>
                    </a:schemeClr>
                  </a:outerShdw>
                </a:effectLst>
                <a:latin typeface="Arial" panose="020B0604020202020204" pitchFamily="34" charset="0"/>
                <a:ea typeface="+mn-ea"/>
                <a:cs typeface="Arial" panose="020B0604020202020204" pitchFamily="34" charset="0"/>
              </a:rPr>
              <a:t>¿CÓMO SE INTEGRAN LOS ESPACIOS DE PARTICIPACIÓN?</a:t>
            </a:r>
          </a:p>
        </p:txBody>
      </p:sp>
      <p:graphicFrame>
        <p:nvGraphicFramePr>
          <p:cNvPr id="2" name="Diagrama 1"/>
          <p:cNvGraphicFramePr/>
          <p:nvPr>
            <p:extLst>
              <p:ext uri="{D42A27DB-BD31-4B8C-83A1-F6EECF244321}">
                <p14:modId xmlns:p14="http://schemas.microsoft.com/office/powerpoint/2010/main" val="1170224289"/>
              </p:ext>
            </p:extLst>
          </p:nvPr>
        </p:nvGraphicFramePr>
        <p:xfrm>
          <a:off x="1435395" y="1396999"/>
          <a:ext cx="6741041" cy="44721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16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943478" y="40870"/>
            <a:ext cx="8200522" cy="1295074"/>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b="1" kern="1200">
                <a:solidFill>
                  <a:srgbClr val="E32184"/>
                </a:solidFill>
                <a:latin typeface="Times New Roman" panose="02020603050405020304" pitchFamily="18" charset="0"/>
                <a:ea typeface="+mj-ea"/>
                <a:cs typeface="Times New Roman" panose="02020603050405020304" pitchFamily="18" charset="0"/>
              </a:defRPr>
            </a:lvl1pPr>
          </a:lstStyle>
          <a:p>
            <a:pPr defTabSz="685800">
              <a:defRPr/>
            </a:pPr>
            <a:r>
              <a:rPr lang="es-MX" sz="2800" dirty="0">
                <a:ln w="12700">
                  <a:solidFill>
                    <a:schemeClr val="accent1"/>
                  </a:solidFill>
                  <a:prstDash val="solid"/>
                </a:ln>
                <a:solidFill>
                  <a:srgbClr val="7030A0"/>
                </a:solidFill>
                <a:effectLst>
                  <a:outerShdw dist="38100" dir="2640000" algn="bl" rotWithShape="0">
                    <a:schemeClr val="accent1"/>
                  </a:outerShdw>
                </a:effectLst>
                <a:latin typeface="Arial" panose="020B0604020202020204" pitchFamily="34" charset="0"/>
                <a:ea typeface="+mn-ea"/>
                <a:cs typeface="Arial" panose="020B0604020202020204" pitchFamily="34" charset="0"/>
              </a:rPr>
              <a:t>¿QUÉ HAREMOS EN LOS ESPACIOS DE PARTICIPACIÓN?</a:t>
            </a:r>
            <a:endParaRPr lang="es-MX" sz="2800" dirty="0">
              <a:solidFill>
                <a:srgbClr val="7030A0"/>
              </a:solidFill>
              <a:latin typeface="Arial" panose="020B0604020202020204" pitchFamily="34" charset="0"/>
              <a:ea typeface="+mn-ea"/>
              <a:cs typeface="Arial" panose="020B0604020202020204" pitchFamily="34" charset="0"/>
            </a:endParaRPr>
          </a:p>
        </p:txBody>
      </p:sp>
      <p:sp>
        <p:nvSpPr>
          <p:cNvPr id="9" name="Forma libre: forma 8">
            <a:extLst>
              <a:ext uri="{FF2B5EF4-FFF2-40B4-BE49-F238E27FC236}">
                <a16:creationId xmlns="" xmlns:a16="http://schemas.microsoft.com/office/drawing/2014/main" id="{3CB968E4-7DBA-4F13-8331-AFB3D275857D}"/>
              </a:ext>
            </a:extLst>
          </p:cNvPr>
          <p:cNvSpPr/>
          <p:nvPr/>
        </p:nvSpPr>
        <p:spPr>
          <a:xfrm>
            <a:off x="3591854" y="2425844"/>
            <a:ext cx="2979910" cy="2166559"/>
          </a:xfrm>
          <a:custGeom>
            <a:avLst/>
            <a:gdLst>
              <a:gd name="connsiteX0" fmla="*/ 0 w 2219068"/>
              <a:gd name="connsiteY0" fmla="*/ 997464 h 1994927"/>
              <a:gd name="connsiteX1" fmla="*/ 498732 w 2219068"/>
              <a:gd name="connsiteY1" fmla="*/ 0 h 1994927"/>
              <a:gd name="connsiteX2" fmla="*/ 1720336 w 2219068"/>
              <a:gd name="connsiteY2" fmla="*/ 0 h 1994927"/>
              <a:gd name="connsiteX3" fmla="*/ 2219068 w 2219068"/>
              <a:gd name="connsiteY3" fmla="*/ 997464 h 1994927"/>
              <a:gd name="connsiteX4" fmla="*/ 1720336 w 2219068"/>
              <a:gd name="connsiteY4" fmla="*/ 1994927 h 1994927"/>
              <a:gd name="connsiteX5" fmla="*/ 498732 w 2219068"/>
              <a:gd name="connsiteY5" fmla="*/ 1994927 h 1994927"/>
              <a:gd name="connsiteX6" fmla="*/ 0 w 2219068"/>
              <a:gd name="connsiteY6" fmla="*/ 997464 h 199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9068" h="1994927">
                <a:moveTo>
                  <a:pt x="1109533" y="0"/>
                </a:moveTo>
                <a:lnTo>
                  <a:pt x="2219067" y="448357"/>
                </a:lnTo>
                <a:lnTo>
                  <a:pt x="2219067" y="1546570"/>
                </a:lnTo>
                <a:lnTo>
                  <a:pt x="1109533" y="1994927"/>
                </a:lnTo>
                <a:lnTo>
                  <a:pt x="1" y="1546570"/>
                </a:lnTo>
                <a:lnTo>
                  <a:pt x="1" y="448357"/>
                </a:lnTo>
                <a:lnTo>
                  <a:pt x="1109533" y="0"/>
                </a:lnTo>
                <a:close/>
              </a:path>
            </a:pathLst>
          </a:custGeom>
          <a:solidFill>
            <a:srgbClr val="800080"/>
          </a:solidFill>
          <a:ln/>
          <a:effectLst>
            <a:glow rad="228600">
              <a:schemeClr val="accent4">
                <a:satMod val="175000"/>
                <a:alpha val="40000"/>
              </a:schemeClr>
            </a:glow>
          </a:effectLst>
        </p:spPr>
        <p:style>
          <a:lnRef idx="1">
            <a:schemeClr val="dk1"/>
          </a:lnRef>
          <a:fillRef idx="2">
            <a:schemeClr val="dk1"/>
          </a:fillRef>
          <a:effectRef idx="1">
            <a:schemeClr val="dk1"/>
          </a:effectRef>
          <a:fontRef idx="minor">
            <a:schemeClr val="dk1"/>
          </a:fontRef>
        </p:style>
        <p:txBody>
          <a:bodyPr spcFirstLastPara="0" vert="horz" wrap="square" lIns="346176" tIns="381647" rIns="346177" bIns="381646" numCol="1" spcCol="1270" anchor="ctr" anchorCtr="0">
            <a:noAutofit/>
          </a:bodyPr>
          <a:lstStyle/>
          <a:p>
            <a:pPr marL="0" lvl="0" indent="0" algn="ctr" defTabSz="333375">
              <a:lnSpc>
                <a:spcPct val="90000"/>
              </a:lnSpc>
              <a:spcBef>
                <a:spcPct val="0"/>
              </a:spcBef>
              <a:spcAft>
                <a:spcPct val="35000"/>
              </a:spcAft>
              <a:buNone/>
            </a:pPr>
            <a:r>
              <a:rPr lang="es-MX" sz="1000" b="1" kern="1200" dirty="0">
                <a:solidFill>
                  <a:schemeClr val="bg1"/>
                </a:solidFill>
              </a:rPr>
              <a:t>Ampliar y articular la participación de instituciones académicas, organizaciones civiles y sociales, organismos internacionales e instancias ejecutoras </a:t>
            </a:r>
          </a:p>
        </p:txBody>
      </p:sp>
      <p:sp>
        <p:nvSpPr>
          <p:cNvPr id="15" name="Forma libre: forma 14">
            <a:extLst>
              <a:ext uri="{FF2B5EF4-FFF2-40B4-BE49-F238E27FC236}">
                <a16:creationId xmlns="" xmlns:a16="http://schemas.microsoft.com/office/drawing/2014/main" id="{3D6C6818-A71C-44FC-AE3A-CEC697288C4B}"/>
              </a:ext>
            </a:extLst>
          </p:cNvPr>
          <p:cNvSpPr/>
          <p:nvPr/>
        </p:nvSpPr>
        <p:spPr>
          <a:xfrm>
            <a:off x="6368011" y="1114244"/>
            <a:ext cx="2267989" cy="1766584"/>
          </a:xfrm>
          <a:custGeom>
            <a:avLst/>
            <a:gdLst>
              <a:gd name="connsiteX0" fmla="*/ 0 w 1534583"/>
              <a:gd name="connsiteY0" fmla="*/ 667544 h 1335087"/>
              <a:gd name="connsiteX1" fmla="*/ 333772 w 1534583"/>
              <a:gd name="connsiteY1" fmla="*/ 0 h 1335087"/>
              <a:gd name="connsiteX2" fmla="*/ 1200811 w 1534583"/>
              <a:gd name="connsiteY2" fmla="*/ 0 h 1335087"/>
              <a:gd name="connsiteX3" fmla="*/ 1534583 w 1534583"/>
              <a:gd name="connsiteY3" fmla="*/ 667544 h 1335087"/>
              <a:gd name="connsiteX4" fmla="*/ 1200811 w 1534583"/>
              <a:gd name="connsiteY4" fmla="*/ 1335087 h 1335087"/>
              <a:gd name="connsiteX5" fmla="*/ 333772 w 1534583"/>
              <a:gd name="connsiteY5" fmla="*/ 1335087 h 1335087"/>
              <a:gd name="connsiteX6" fmla="*/ 0 w 1534583"/>
              <a:gd name="connsiteY6" fmla="*/ 667544 h 133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583" h="1335087">
                <a:moveTo>
                  <a:pt x="767291" y="0"/>
                </a:moveTo>
                <a:lnTo>
                  <a:pt x="1534583" y="290382"/>
                </a:lnTo>
                <a:lnTo>
                  <a:pt x="1534583" y="1044705"/>
                </a:lnTo>
                <a:lnTo>
                  <a:pt x="767291" y="1335087"/>
                </a:lnTo>
                <a:lnTo>
                  <a:pt x="0" y="1044705"/>
                </a:lnTo>
                <a:lnTo>
                  <a:pt x="0" y="290382"/>
                </a:lnTo>
                <a:lnTo>
                  <a:pt x="767291" y="0"/>
                </a:lnTo>
                <a:close/>
              </a:path>
            </a:pathLst>
          </a:custGeom>
          <a:solidFill>
            <a:srgbClr val="92D050"/>
          </a:solidFill>
          <a:ln/>
          <a:effectLst>
            <a:glow rad="139700">
              <a:schemeClr val="accent4">
                <a:satMod val="175000"/>
                <a:alpha val="40000"/>
              </a:schemeClr>
            </a:glow>
          </a:effectLst>
        </p:spPr>
        <p:style>
          <a:lnRef idx="1">
            <a:schemeClr val="accent5"/>
          </a:lnRef>
          <a:fillRef idx="2">
            <a:schemeClr val="accent5"/>
          </a:fillRef>
          <a:effectRef idx="1">
            <a:schemeClr val="accent5"/>
          </a:effectRef>
          <a:fontRef idx="minor">
            <a:schemeClr val="dk1"/>
          </a:fontRef>
        </p:style>
        <p:txBody>
          <a:bodyPr spcFirstLastPara="0" vert="horz" wrap="square" lIns="261391" tIns="292479" rIns="261391" bIns="292479" numCol="1" spcCol="1270" anchor="ctr" anchorCtr="0">
            <a:noAutofit/>
          </a:bodyPr>
          <a:lstStyle/>
          <a:p>
            <a:pPr marL="0" lvl="0" indent="0" algn="ctr" defTabSz="622300">
              <a:lnSpc>
                <a:spcPct val="90000"/>
              </a:lnSpc>
              <a:spcBef>
                <a:spcPct val="0"/>
              </a:spcBef>
              <a:spcAft>
                <a:spcPct val="35000"/>
              </a:spcAft>
              <a:buNone/>
            </a:pPr>
            <a:r>
              <a:rPr lang="es-MX" sz="1200" kern="1200" dirty="0">
                <a:solidFill>
                  <a:schemeClr val="tx1">
                    <a:lumMod val="50000"/>
                    <a:lumOff val="50000"/>
                  </a:schemeClr>
                </a:solidFill>
              </a:rPr>
              <a:t>Contribuir a la definición de prioridades en cuanto a las estrategias </a:t>
            </a:r>
          </a:p>
        </p:txBody>
      </p:sp>
      <p:sp>
        <p:nvSpPr>
          <p:cNvPr id="16" name="Rectángulo 15">
            <a:extLst>
              <a:ext uri="{FF2B5EF4-FFF2-40B4-BE49-F238E27FC236}">
                <a16:creationId xmlns="" xmlns:a16="http://schemas.microsoft.com/office/drawing/2014/main" id="{BAC9B626-0D33-4DAB-BCBA-03A5B57B5B69}"/>
              </a:ext>
            </a:extLst>
          </p:cNvPr>
          <p:cNvSpPr/>
          <p:nvPr/>
        </p:nvSpPr>
        <p:spPr>
          <a:xfrm>
            <a:off x="6519175" y="4844794"/>
            <a:ext cx="1712595" cy="89896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Forma libre: forma 16">
            <a:extLst>
              <a:ext uri="{FF2B5EF4-FFF2-40B4-BE49-F238E27FC236}">
                <a16:creationId xmlns="" xmlns:a16="http://schemas.microsoft.com/office/drawing/2014/main" id="{249F34DC-237F-4A71-8C16-EE6F5DCA2A38}"/>
              </a:ext>
            </a:extLst>
          </p:cNvPr>
          <p:cNvSpPr/>
          <p:nvPr/>
        </p:nvSpPr>
        <p:spPr>
          <a:xfrm>
            <a:off x="1286933" y="1207911"/>
            <a:ext cx="2723162" cy="1705325"/>
          </a:xfrm>
          <a:custGeom>
            <a:avLst/>
            <a:gdLst>
              <a:gd name="connsiteX0" fmla="*/ 0 w 1534583"/>
              <a:gd name="connsiteY0" fmla="*/ 667544 h 1335087"/>
              <a:gd name="connsiteX1" fmla="*/ 333772 w 1534583"/>
              <a:gd name="connsiteY1" fmla="*/ 0 h 1335087"/>
              <a:gd name="connsiteX2" fmla="*/ 1200811 w 1534583"/>
              <a:gd name="connsiteY2" fmla="*/ 0 h 1335087"/>
              <a:gd name="connsiteX3" fmla="*/ 1534583 w 1534583"/>
              <a:gd name="connsiteY3" fmla="*/ 667544 h 1335087"/>
              <a:gd name="connsiteX4" fmla="*/ 1200811 w 1534583"/>
              <a:gd name="connsiteY4" fmla="*/ 1335087 h 1335087"/>
              <a:gd name="connsiteX5" fmla="*/ 333772 w 1534583"/>
              <a:gd name="connsiteY5" fmla="*/ 1335087 h 1335087"/>
              <a:gd name="connsiteX6" fmla="*/ 0 w 1534583"/>
              <a:gd name="connsiteY6" fmla="*/ 667544 h 133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583" h="1335087">
                <a:moveTo>
                  <a:pt x="767291" y="0"/>
                </a:moveTo>
                <a:lnTo>
                  <a:pt x="1534583" y="290382"/>
                </a:lnTo>
                <a:lnTo>
                  <a:pt x="1534583" y="1044705"/>
                </a:lnTo>
                <a:lnTo>
                  <a:pt x="767291" y="1335087"/>
                </a:lnTo>
                <a:lnTo>
                  <a:pt x="0" y="1044705"/>
                </a:lnTo>
                <a:lnTo>
                  <a:pt x="0" y="290382"/>
                </a:lnTo>
                <a:lnTo>
                  <a:pt x="767291" y="0"/>
                </a:lnTo>
                <a:close/>
              </a:path>
            </a:pathLst>
          </a:custGeom>
          <a:solidFill>
            <a:srgbClr val="9966FF"/>
          </a:solidFill>
          <a:effectLst>
            <a:glow rad="139700">
              <a:schemeClr val="accent4">
                <a:satMod val="175000"/>
                <a:alpha val="40000"/>
              </a:schemeClr>
            </a:glow>
          </a:effectLst>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8051" tIns="239139" rIns="208051" bIns="239139" numCol="1" spcCol="1270" anchor="ctr" anchorCtr="0">
            <a:noAutofit/>
          </a:bodyPr>
          <a:lstStyle/>
          <a:p>
            <a:pPr marL="0" lvl="0" indent="0" algn="ctr" defTabSz="889000">
              <a:lnSpc>
                <a:spcPct val="90000"/>
              </a:lnSpc>
              <a:spcBef>
                <a:spcPct val="0"/>
              </a:spcBef>
              <a:spcAft>
                <a:spcPct val="35000"/>
              </a:spcAft>
              <a:buNone/>
            </a:pPr>
            <a:r>
              <a:rPr lang="es-MX" sz="1050" kern="1200" dirty="0"/>
              <a:t>Compartir, analizar y discutir información y avances del  PDHCDMX que se haga desde la sociedad civil, la academia y del propio Mecanismo para retroalimentarlo vía articulación con la Secretaría Ejecutiva y el Comité.</a:t>
            </a:r>
          </a:p>
        </p:txBody>
      </p:sp>
      <p:sp>
        <p:nvSpPr>
          <p:cNvPr id="12" name="Forma libre: forma 11">
            <a:extLst>
              <a:ext uri="{FF2B5EF4-FFF2-40B4-BE49-F238E27FC236}">
                <a16:creationId xmlns="" xmlns:a16="http://schemas.microsoft.com/office/drawing/2014/main" id="{D93CCD12-D994-45F5-9B53-1B03E4B29A81}"/>
              </a:ext>
            </a:extLst>
          </p:cNvPr>
          <p:cNvSpPr/>
          <p:nvPr/>
        </p:nvSpPr>
        <p:spPr>
          <a:xfrm>
            <a:off x="1527618" y="4692826"/>
            <a:ext cx="2723162" cy="1498270"/>
          </a:xfrm>
          <a:custGeom>
            <a:avLst/>
            <a:gdLst>
              <a:gd name="connsiteX0" fmla="*/ 0 w 1534583"/>
              <a:gd name="connsiteY0" fmla="*/ 667544 h 1335087"/>
              <a:gd name="connsiteX1" fmla="*/ 333772 w 1534583"/>
              <a:gd name="connsiteY1" fmla="*/ 0 h 1335087"/>
              <a:gd name="connsiteX2" fmla="*/ 1200811 w 1534583"/>
              <a:gd name="connsiteY2" fmla="*/ 0 h 1335087"/>
              <a:gd name="connsiteX3" fmla="*/ 1534583 w 1534583"/>
              <a:gd name="connsiteY3" fmla="*/ 667544 h 1335087"/>
              <a:gd name="connsiteX4" fmla="*/ 1200811 w 1534583"/>
              <a:gd name="connsiteY4" fmla="*/ 1335087 h 1335087"/>
              <a:gd name="connsiteX5" fmla="*/ 333772 w 1534583"/>
              <a:gd name="connsiteY5" fmla="*/ 1335087 h 1335087"/>
              <a:gd name="connsiteX6" fmla="*/ 0 w 1534583"/>
              <a:gd name="connsiteY6" fmla="*/ 667544 h 133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583" h="1335087">
                <a:moveTo>
                  <a:pt x="767291" y="0"/>
                </a:moveTo>
                <a:lnTo>
                  <a:pt x="1534583" y="290382"/>
                </a:lnTo>
                <a:lnTo>
                  <a:pt x="1534583" y="1044705"/>
                </a:lnTo>
                <a:lnTo>
                  <a:pt x="767291" y="1335087"/>
                </a:lnTo>
                <a:lnTo>
                  <a:pt x="0" y="1044705"/>
                </a:lnTo>
                <a:lnTo>
                  <a:pt x="0" y="290382"/>
                </a:lnTo>
                <a:lnTo>
                  <a:pt x="767291" y="0"/>
                </a:lnTo>
                <a:close/>
              </a:path>
            </a:pathLst>
          </a:custGeom>
          <a:solidFill>
            <a:schemeClr val="bg1">
              <a:lumMod val="75000"/>
            </a:schemeClr>
          </a:solidFill>
          <a:effectLst>
            <a:glow rad="228600">
              <a:schemeClr val="accent4">
                <a:satMod val="175000"/>
                <a:alpha val="40000"/>
              </a:schemeClr>
            </a:glow>
          </a:effectLst>
        </p:spPr>
        <p:style>
          <a:lnRef idx="2">
            <a:schemeClr val="accent2">
              <a:shade val="50000"/>
            </a:schemeClr>
          </a:lnRef>
          <a:fillRef idx="1">
            <a:schemeClr val="accent2"/>
          </a:fillRef>
          <a:effectRef idx="0">
            <a:schemeClr val="accent2"/>
          </a:effectRef>
          <a:fontRef idx="minor">
            <a:schemeClr val="lt1"/>
          </a:fontRef>
        </p:style>
        <p:txBody>
          <a:bodyPr spcFirstLastPara="0" vert="horz" wrap="square" lIns="242341" tIns="273429" rIns="242341" bIns="273429" numCol="1" spcCol="1270" anchor="ctr" anchorCtr="0">
            <a:noAutofit/>
          </a:bodyPr>
          <a:lstStyle/>
          <a:p>
            <a:pPr marL="0" lvl="0" indent="0" algn="ctr" defTabSz="400050">
              <a:lnSpc>
                <a:spcPct val="90000"/>
              </a:lnSpc>
              <a:spcBef>
                <a:spcPct val="0"/>
              </a:spcBef>
              <a:spcAft>
                <a:spcPct val="35000"/>
              </a:spcAft>
              <a:buNone/>
            </a:pPr>
            <a:r>
              <a:rPr lang="es-MX" sz="1400" kern="1200" dirty="0"/>
              <a:t>Dar seguimiento a la implementación del PDHCDMX</a:t>
            </a:r>
          </a:p>
        </p:txBody>
      </p:sp>
      <p:sp>
        <p:nvSpPr>
          <p:cNvPr id="8" name="Forma libre: forma 7">
            <a:extLst>
              <a:ext uri="{FF2B5EF4-FFF2-40B4-BE49-F238E27FC236}">
                <a16:creationId xmlns="" xmlns:a16="http://schemas.microsoft.com/office/drawing/2014/main" id="{32F5667A-F118-4A3C-B290-19A1553D1259}"/>
              </a:ext>
            </a:extLst>
          </p:cNvPr>
          <p:cNvSpPr/>
          <p:nvPr/>
        </p:nvSpPr>
        <p:spPr>
          <a:xfrm>
            <a:off x="5912838" y="4143022"/>
            <a:ext cx="2723162" cy="1902315"/>
          </a:xfrm>
          <a:custGeom>
            <a:avLst/>
            <a:gdLst>
              <a:gd name="connsiteX0" fmla="*/ 0 w 1534583"/>
              <a:gd name="connsiteY0" fmla="*/ 667544 h 1335087"/>
              <a:gd name="connsiteX1" fmla="*/ 333772 w 1534583"/>
              <a:gd name="connsiteY1" fmla="*/ 0 h 1335087"/>
              <a:gd name="connsiteX2" fmla="*/ 1200811 w 1534583"/>
              <a:gd name="connsiteY2" fmla="*/ 0 h 1335087"/>
              <a:gd name="connsiteX3" fmla="*/ 1534583 w 1534583"/>
              <a:gd name="connsiteY3" fmla="*/ 667544 h 1335087"/>
              <a:gd name="connsiteX4" fmla="*/ 1200811 w 1534583"/>
              <a:gd name="connsiteY4" fmla="*/ 1335087 h 1335087"/>
              <a:gd name="connsiteX5" fmla="*/ 333772 w 1534583"/>
              <a:gd name="connsiteY5" fmla="*/ 1335087 h 1335087"/>
              <a:gd name="connsiteX6" fmla="*/ 0 w 1534583"/>
              <a:gd name="connsiteY6" fmla="*/ 667544 h 133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4583" h="1335087">
                <a:moveTo>
                  <a:pt x="767291" y="0"/>
                </a:moveTo>
                <a:lnTo>
                  <a:pt x="1534583" y="290382"/>
                </a:lnTo>
                <a:lnTo>
                  <a:pt x="1534583" y="1044705"/>
                </a:lnTo>
                <a:lnTo>
                  <a:pt x="767291" y="1335087"/>
                </a:lnTo>
                <a:lnTo>
                  <a:pt x="0" y="1044705"/>
                </a:lnTo>
                <a:lnTo>
                  <a:pt x="0" y="290382"/>
                </a:lnTo>
                <a:lnTo>
                  <a:pt x="767291" y="0"/>
                </a:lnTo>
                <a:close/>
              </a:path>
            </a:pathLst>
          </a:cu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3500000" scaled="1"/>
            <a:tileRect/>
          </a:gradFill>
          <a:effectLst>
            <a:glow rad="139700">
              <a:schemeClr val="accent4">
                <a:satMod val="175000"/>
                <a:alpha val="40000"/>
              </a:schemeClr>
            </a:glow>
          </a:effectLst>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08051" tIns="239139" rIns="208051" bIns="239139" numCol="1" spcCol="1270" anchor="ctr" anchorCtr="0">
            <a:noAutofit/>
          </a:bodyPr>
          <a:lstStyle/>
          <a:p>
            <a:pPr marL="0" lvl="0" indent="0" algn="ctr" defTabSz="889000">
              <a:lnSpc>
                <a:spcPct val="90000"/>
              </a:lnSpc>
              <a:spcBef>
                <a:spcPct val="0"/>
              </a:spcBef>
              <a:spcAft>
                <a:spcPct val="35000"/>
              </a:spcAft>
              <a:buNone/>
            </a:pPr>
            <a:r>
              <a:rPr lang="es-MX" sz="1050" kern="1200" dirty="0">
                <a:solidFill>
                  <a:schemeClr val="tx1">
                    <a:lumMod val="50000"/>
                    <a:lumOff val="50000"/>
                  </a:schemeClr>
                </a:solidFill>
              </a:rPr>
              <a:t>Generar  sinergias para la vigilancia social de las estrategias del Programa incluyendo la agenda legislativa. </a:t>
            </a:r>
          </a:p>
        </p:txBody>
      </p:sp>
    </p:spTree>
    <p:extLst>
      <p:ext uri="{BB962C8B-B14F-4D97-AF65-F5344CB8AC3E}">
        <p14:creationId xmlns:p14="http://schemas.microsoft.com/office/powerpoint/2010/main" val="2923754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ángulo 1"/>
          <p:cNvSpPr/>
          <p:nvPr/>
        </p:nvSpPr>
        <p:spPr>
          <a:xfrm>
            <a:off x="1956391" y="-247760"/>
            <a:ext cx="5220586" cy="1015663"/>
          </a:xfrm>
          <a:prstGeom prst="rect">
            <a:avLst/>
          </a:prstGeom>
        </p:spPr>
        <p:txBody>
          <a:bodyPr wrap="square">
            <a:spAutoFit/>
          </a:bodyPr>
          <a:lstStyle/>
          <a:p>
            <a:pPr algn="ctr" defTabSz="685800">
              <a:defRPr/>
            </a:pPr>
            <a:r>
              <a:rPr lang="es-MX" sz="2000" b="1"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PAPEL DE LAS Y LOS INTEGRANTES DE LOS ESPACIOS DE PARTICIPACIÓN</a:t>
            </a:r>
            <a:r>
              <a:rPr lang="es-MX" sz="2000" b="1" dirty="0">
                <a:solidFill>
                  <a:schemeClr val="accent5">
                    <a:lumMod val="75000"/>
                  </a:schemeClr>
                </a:solidFill>
                <a:latin typeface="Arial" panose="020B0604020202020204" pitchFamily="34" charset="0"/>
                <a:cs typeface="Arial" panose="020B0604020202020204" pitchFamily="34" charset="0"/>
              </a:rPr>
              <a:t/>
            </a:r>
            <a:br>
              <a:rPr lang="es-MX" sz="2000" b="1" dirty="0">
                <a:solidFill>
                  <a:schemeClr val="accent5">
                    <a:lumMod val="75000"/>
                  </a:schemeClr>
                </a:solidFill>
                <a:latin typeface="Arial" panose="020B0604020202020204" pitchFamily="34" charset="0"/>
                <a:cs typeface="Arial" panose="020B0604020202020204" pitchFamily="34" charset="0"/>
              </a:rPr>
            </a:br>
            <a:endParaRPr lang="es-MX" sz="2000" b="1" dirty="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4" name="Diagrama 3">
            <a:extLst>
              <a:ext uri="{FF2B5EF4-FFF2-40B4-BE49-F238E27FC236}">
                <a16:creationId xmlns="" xmlns:a16="http://schemas.microsoft.com/office/drawing/2014/main" id="{BF0574DE-B5B9-43D3-90B6-9C7412EA2D83}"/>
              </a:ext>
            </a:extLst>
          </p:cNvPr>
          <p:cNvGraphicFramePr/>
          <p:nvPr>
            <p:extLst>
              <p:ext uri="{D42A27DB-BD31-4B8C-83A1-F6EECF244321}">
                <p14:modId xmlns:p14="http://schemas.microsoft.com/office/powerpoint/2010/main" val="1788930214"/>
              </p:ext>
            </p:extLst>
          </p:nvPr>
        </p:nvGraphicFramePr>
        <p:xfrm>
          <a:off x="688368" y="574158"/>
          <a:ext cx="8023832" cy="5201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734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49328" y="-164847"/>
            <a:ext cx="8200522" cy="1032734"/>
          </a:xfrm>
          <a:prstGeom prst="rect">
            <a:avLst/>
          </a:prstGeom>
        </p:spPr>
        <p:txBody>
          <a:bodyPr vert="horz" lIns="68580" tIns="34290" rIns="68580" bIns="34290" rtlCol="0" anchor="ctr">
            <a:normAutofit/>
          </a:bodyPr>
          <a:lstStyle>
            <a:lvl1pPr algn="ctr" defTabSz="914400" rtl="0" eaLnBrk="1" latinLnBrk="0" hangingPunct="1">
              <a:lnSpc>
                <a:spcPct val="90000"/>
              </a:lnSpc>
              <a:spcBef>
                <a:spcPct val="0"/>
              </a:spcBef>
              <a:buNone/>
              <a:defRPr sz="3600" b="1" kern="1200">
                <a:solidFill>
                  <a:srgbClr val="E32184"/>
                </a:solidFill>
                <a:latin typeface="Times New Roman" panose="02020603050405020304" pitchFamily="18" charset="0"/>
                <a:ea typeface="+mj-ea"/>
                <a:cs typeface="Times New Roman" panose="02020603050405020304" pitchFamily="18" charset="0"/>
              </a:defRPr>
            </a:lvl1pPr>
          </a:lstStyle>
          <a:p>
            <a:pPr defTabSz="685800">
              <a:defRPr/>
            </a:pPr>
            <a:r>
              <a:rPr lang="es-MX" sz="2700" spc="50" dirty="0">
                <a:ln w="9525" cmpd="sng">
                  <a:solidFill>
                    <a:schemeClr val="accent1"/>
                  </a:solidFill>
                  <a:prstDash val="solid"/>
                </a:ln>
                <a:solidFill>
                  <a:schemeClr val="tx1">
                    <a:lumMod val="50000"/>
                    <a:lumOff val="50000"/>
                  </a:schemeClr>
                </a:solidFill>
                <a:effectLst>
                  <a:glow rad="38100">
                    <a:schemeClr val="accent1">
                      <a:alpha val="40000"/>
                    </a:schemeClr>
                  </a:glow>
                </a:effectLst>
                <a:latin typeface="Arial" panose="020B0604020202020204" pitchFamily="34" charset="0"/>
                <a:ea typeface="+mn-ea"/>
                <a:cs typeface="Arial" panose="020B0604020202020204" pitchFamily="34" charset="0"/>
              </a:rPr>
              <a:t>OBLIGACIONES DE LAS INSTANCIAS EJECUTORAS</a:t>
            </a:r>
          </a:p>
        </p:txBody>
      </p:sp>
      <p:graphicFrame>
        <p:nvGraphicFramePr>
          <p:cNvPr id="9" name="Diagrama 8">
            <a:extLst>
              <a:ext uri="{FF2B5EF4-FFF2-40B4-BE49-F238E27FC236}">
                <a16:creationId xmlns="" xmlns:a16="http://schemas.microsoft.com/office/drawing/2014/main" id="{74F47370-C456-4AF1-87AB-3BED68721241}"/>
              </a:ext>
            </a:extLst>
          </p:cNvPr>
          <p:cNvGraphicFramePr/>
          <p:nvPr>
            <p:extLst>
              <p:ext uri="{D42A27DB-BD31-4B8C-83A1-F6EECF244321}">
                <p14:modId xmlns:p14="http://schemas.microsoft.com/office/powerpoint/2010/main" val="1667823442"/>
              </p:ext>
            </p:extLst>
          </p:nvPr>
        </p:nvGraphicFramePr>
        <p:xfrm>
          <a:off x="1998133" y="867887"/>
          <a:ext cx="6615779" cy="57714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9573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 xmlns:a16="http://schemas.microsoft.com/office/drawing/2014/main" id="{D978B0C0-1320-4878-A4C0-D55A3E098D4A}"/>
              </a:ext>
            </a:extLst>
          </p:cNvPr>
          <p:cNvGraphicFramePr/>
          <p:nvPr>
            <p:extLst>
              <p:ext uri="{D42A27DB-BD31-4B8C-83A1-F6EECF244321}">
                <p14:modId xmlns:p14="http://schemas.microsoft.com/office/powerpoint/2010/main" val="1295206075"/>
              </p:ext>
            </p:extLst>
          </p:nvPr>
        </p:nvGraphicFramePr>
        <p:xfrm>
          <a:off x="629928" y="616688"/>
          <a:ext cx="8210006" cy="54013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8606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563526" y="203724"/>
            <a:ext cx="8116743" cy="953733"/>
          </a:xfrm>
          <a:prstGeom prst="rect">
            <a:avLst/>
          </a:prstGeom>
        </p:spPr>
        <p:txBody>
          <a:bodyPr vert="horz" lIns="68580" tIns="34290" rIns="68580" bIns="34290" rtlCol="0" anchor="ctr">
            <a:noAutofit/>
            <a:scene3d>
              <a:camera prst="orthographicFront"/>
              <a:lightRig rig="harsh" dir="t"/>
            </a:scene3d>
            <a:sp3d extrusionH="57150" prstMaterial="matte">
              <a:bevelT w="63500" h="12700" prst="angle"/>
              <a:contourClr>
                <a:schemeClr val="bg1">
                  <a:lumMod val="65000"/>
                </a:schemeClr>
              </a:contourClr>
            </a:sp3d>
          </a:bodyPr>
          <a:lstStyle>
            <a:lvl1pPr algn="ctr" defTabSz="914400" rtl="0" eaLnBrk="1" latinLnBrk="0" hangingPunct="1">
              <a:lnSpc>
                <a:spcPct val="90000"/>
              </a:lnSpc>
              <a:spcBef>
                <a:spcPct val="0"/>
              </a:spcBef>
              <a:buNone/>
              <a:defRPr sz="3600" b="1" kern="1200">
                <a:solidFill>
                  <a:srgbClr val="E32184"/>
                </a:solidFill>
                <a:latin typeface="Times New Roman" panose="02020603050405020304" pitchFamily="18" charset="0"/>
                <a:ea typeface="+mj-ea"/>
                <a:cs typeface="Times New Roman" panose="02020603050405020304" pitchFamily="18" charset="0"/>
              </a:defRPr>
            </a:lvl1pPr>
          </a:lstStyle>
          <a:p>
            <a:pPr defTabSz="685800">
              <a:defRPr/>
            </a:pPr>
            <a:r>
              <a:rPr lang="es-MX" sz="3000" dirty="0">
                <a:ln/>
                <a:solidFill>
                  <a:schemeClr val="accent3"/>
                </a:solidFill>
                <a:latin typeface="Arial" panose="020B0604020202020204" pitchFamily="34" charset="0"/>
                <a:ea typeface="+mn-ea"/>
                <a:cs typeface="Arial" panose="020B0604020202020204" pitchFamily="34" charset="0"/>
              </a:rPr>
              <a:t>MARCO NORMATIVO DE LOS ESPACIOS DE PARTICIPACIÓN </a:t>
            </a:r>
          </a:p>
        </p:txBody>
      </p:sp>
      <p:graphicFrame>
        <p:nvGraphicFramePr>
          <p:cNvPr id="2" name="Diagrama 1">
            <a:extLst>
              <a:ext uri="{FF2B5EF4-FFF2-40B4-BE49-F238E27FC236}">
                <a16:creationId xmlns="" xmlns:a16="http://schemas.microsoft.com/office/drawing/2014/main" id="{98C506D1-244F-4DE4-B136-9E532A73E7D8}"/>
              </a:ext>
            </a:extLst>
          </p:cNvPr>
          <p:cNvGraphicFramePr/>
          <p:nvPr>
            <p:extLst>
              <p:ext uri="{D42A27DB-BD31-4B8C-83A1-F6EECF244321}">
                <p14:modId xmlns:p14="http://schemas.microsoft.com/office/powerpoint/2010/main" val="3599559334"/>
              </p:ext>
            </p:extLst>
          </p:nvPr>
        </p:nvGraphicFramePr>
        <p:xfrm>
          <a:off x="749328" y="1477932"/>
          <a:ext cx="6642072" cy="42226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Imagen 9"/>
          <p:cNvPicPr>
            <a:picLocks noChangeAspect="1"/>
          </p:cNvPicPr>
          <p:nvPr/>
        </p:nvPicPr>
        <p:blipFill rotWithShape="1">
          <a:blip r:embed="rId7">
            <a:extLst>
              <a:ext uri="{28A0092B-C50C-407E-A947-70E740481C1C}">
                <a14:useLocalDpi xmlns:a14="http://schemas.microsoft.com/office/drawing/2010/main" val="0"/>
              </a:ext>
            </a:extLst>
          </a:blip>
          <a:srcRect r="60028" b="-1691"/>
          <a:stretch/>
        </p:blipFill>
        <p:spPr>
          <a:xfrm>
            <a:off x="1586100" y="2015436"/>
            <a:ext cx="821935" cy="8154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Imagen 10"/>
          <p:cNvPicPr>
            <a:picLocks noChangeAspect="1"/>
          </p:cNvPicPr>
          <p:nvPr/>
        </p:nvPicPr>
        <p:blipFill rotWithShape="1">
          <a:blip r:embed="rId7">
            <a:extLst>
              <a:ext uri="{28A0092B-C50C-407E-A947-70E740481C1C}">
                <a14:useLocalDpi xmlns:a14="http://schemas.microsoft.com/office/drawing/2010/main" val="0"/>
              </a:ext>
            </a:extLst>
          </a:blip>
          <a:srcRect r="60028" b="-1691"/>
          <a:stretch/>
        </p:blipFill>
        <p:spPr>
          <a:xfrm>
            <a:off x="7880574" y="4434842"/>
            <a:ext cx="799693" cy="7933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Imagen 11"/>
          <p:cNvPicPr>
            <a:picLocks noChangeAspect="1"/>
          </p:cNvPicPr>
          <p:nvPr/>
        </p:nvPicPr>
        <p:blipFill rotWithShape="1">
          <a:blip r:embed="rId7">
            <a:extLst>
              <a:ext uri="{28A0092B-C50C-407E-A947-70E740481C1C}">
                <a14:useLocalDpi xmlns:a14="http://schemas.microsoft.com/office/drawing/2010/main" val="0"/>
              </a:ext>
            </a:extLst>
          </a:blip>
          <a:srcRect r="60028" b="-1691"/>
          <a:stretch/>
        </p:blipFill>
        <p:spPr>
          <a:xfrm>
            <a:off x="7880575" y="1629780"/>
            <a:ext cx="799693" cy="7933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739006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2318" y="-17259"/>
            <a:ext cx="7886700" cy="1325563"/>
          </a:xfrm>
        </p:spPr>
        <p:txBody>
          <a:bodyPr>
            <a:noAutofit/>
          </a:bodyPr>
          <a:lstStyle/>
          <a:p>
            <a:pPr algn="ctr"/>
            <a:r>
              <a:rPr lang="es-MX" sz="3200" b="1" dirty="0">
                <a:ln w="22225">
                  <a:solidFill>
                    <a:schemeClr val="accent2"/>
                  </a:solidFill>
                  <a:prstDash val="solid"/>
                </a:ln>
                <a:solidFill>
                  <a:schemeClr val="accent2">
                    <a:lumMod val="40000"/>
                    <a:lumOff val="60000"/>
                  </a:schemeClr>
                </a:solidFill>
                <a:latin typeface="Arial" panose="020B0604020202020204" pitchFamily="34" charset="0"/>
                <a:ea typeface="+mn-ea"/>
                <a:cs typeface="Arial" panose="020B0604020202020204" pitchFamily="34" charset="0"/>
              </a:rPr>
              <a:t>QUÉ ES EL PROGRAMA DE DERECHOS HUMANOS DE LA CIUDAD DE MÉXICO</a:t>
            </a:r>
          </a:p>
        </p:txBody>
      </p:sp>
      <p:graphicFrame>
        <p:nvGraphicFramePr>
          <p:cNvPr id="7" name="Diagrama 6">
            <a:extLst>
              <a:ext uri="{FF2B5EF4-FFF2-40B4-BE49-F238E27FC236}">
                <a16:creationId xmlns="" xmlns:a16="http://schemas.microsoft.com/office/drawing/2014/main" id="{609DACA0-AD34-4033-819B-193E6D1C6F6F}"/>
              </a:ext>
            </a:extLst>
          </p:cNvPr>
          <p:cNvGraphicFramePr/>
          <p:nvPr>
            <p:extLst>
              <p:ext uri="{D42A27DB-BD31-4B8C-83A1-F6EECF244321}">
                <p14:modId xmlns:p14="http://schemas.microsoft.com/office/powerpoint/2010/main" val="2087028330"/>
              </p:ext>
            </p:extLst>
          </p:nvPr>
        </p:nvGraphicFramePr>
        <p:xfrm>
          <a:off x="754378" y="1467168"/>
          <a:ext cx="7886701" cy="4582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6096808"/>
      </p:ext>
    </p:extLst>
  </p:cSld>
  <p:clrMapOvr>
    <a:masterClrMapping/>
  </p:clrMapOvr>
</p:sld>
</file>

<file path=ppt/theme/theme1.xml><?xml version="1.0" encoding="utf-8"?>
<a:theme xmlns:a="http://schemas.openxmlformats.org/drawingml/2006/main" name="Tema de Office">
  <a:themeElements>
    <a:clrScheme name="Ciudad de México">
      <a:dk1>
        <a:srgbClr val="000000"/>
      </a:dk1>
      <a:lt1>
        <a:srgbClr val="FFFFFF"/>
      </a:lt1>
      <a:dk2>
        <a:srgbClr val="28A737"/>
      </a:dk2>
      <a:lt2>
        <a:srgbClr val="E7E6E6"/>
      </a:lt2>
      <a:accent1>
        <a:srgbClr val="000000"/>
      </a:accent1>
      <a:accent2>
        <a:srgbClr val="28A737"/>
      </a:accent2>
      <a:accent3>
        <a:srgbClr val="A5A5A5"/>
      </a:accent3>
      <a:accent4>
        <a:srgbClr val="000000"/>
      </a:accent4>
      <a:accent5>
        <a:srgbClr val="2BB246"/>
      </a:accent5>
      <a:accent6>
        <a:srgbClr val="A4A4A4"/>
      </a:accent6>
      <a:hlink>
        <a:srgbClr val="28A737"/>
      </a:hlink>
      <a:folHlink>
        <a:srgbClr val="00000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lstStyle/>
      <a: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a:style>
    </a:spDef>
  </a:objectDefaults>
  <a:extraClrSchemeLst/>
  <a:extLst>
    <a:ext uri="{05A4C25C-085E-4340-85A3-A5531E510DB2}">
      <thm15:themeFamily xmlns:thm15="http://schemas.microsoft.com/office/thememl/2012/main" name="Presentación2" id="{5CDED8C6-1DF4-7A41-8C14-E059B6DE8963}" vid="{E7B8E46A-36EF-E347-B9AA-FA7F28320E74}"/>
    </a:ext>
  </a:extLst>
</a:theme>
</file>

<file path=ppt/theme/theme2.xml><?xml version="1.0" encoding="utf-8"?>
<a:theme xmlns:a="http://schemas.openxmlformats.org/drawingml/2006/main" name="1_Tema de Office">
  <a:themeElements>
    <a:clrScheme name="Ciudad de México">
      <a:dk1>
        <a:srgbClr val="000000"/>
      </a:dk1>
      <a:lt1>
        <a:srgbClr val="FFFFFF"/>
      </a:lt1>
      <a:dk2>
        <a:srgbClr val="28A737"/>
      </a:dk2>
      <a:lt2>
        <a:srgbClr val="E7E6E6"/>
      </a:lt2>
      <a:accent1>
        <a:srgbClr val="000000"/>
      </a:accent1>
      <a:accent2>
        <a:srgbClr val="28A737"/>
      </a:accent2>
      <a:accent3>
        <a:srgbClr val="A5A5A5"/>
      </a:accent3>
      <a:accent4>
        <a:srgbClr val="000000"/>
      </a:accent4>
      <a:accent5>
        <a:srgbClr val="2BB246"/>
      </a:accent5>
      <a:accent6>
        <a:srgbClr val="A4A4A4"/>
      </a:accent6>
      <a:hlink>
        <a:srgbClr val="28A737"/>
      </a:hlink>
      <a:folHlink>
        <a:srgbClr val="000000"/>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2" id="{5CDED8C6-1DF4-7A41-8C14-E059B6DE8963}" vid="{E7B8E46A-36EF-E347-B9AA-FA7F28320E74}"/>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3489</TotalTime>
  <Words>2088</Words>
  <Application>Microsoft Macintosh PowerPoint</Application>
  <PresentationFormat>Carta (216 x 279 mm)</PresentationFormat>
  <Paragraphs>262</Paragraphs>
  <Slides>23</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23</vt:i4>
      </vt:variant>
    </vt:vector>
  </HeadingPairs>
  <TitlesOfParts>
    <vt:vector size="35" baseType="lpstr">
      <vt:lpstr>Arial</vt:lpstr>
      <vt:lpstr>Arial Narrow</vt:lpstr>
      <vt:lpstr>Calibri</vt:lpstr>
      <vt:lpstr>Calibri Light</vt:lpstr>
      <vt:lpstr>Metropolis</vt:lpstr>
      <vt:lpstr>Symbol</vt:lpstr>
      <vt:lpstr>Times New Roman</vt:lpstr>
      <vt:lpstr>Trebuchet MS</vt:lpstr>
      <vt:lpstr>Tunga</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QUÉ ES EL PROGRAMA DE DERECHOS HUMANOS DE LA CIUDAD DE MÉXICO</vt:lpstr>
      <vt:lpstr>Presentación de PowerPoint</vt:lpstr>
      <vt:lpstr>Presentación de PowerPoint</vt:lpstr>
      <vt:lpstr>COMPOSICIÓN DEL PDHCDMX</vt:lpstr>
      <vt:lpstr>Presentación de PowerPoint</vt:lpstr>
      <vt:lpstr>GRUPOS DE POBLACIÓN</vt:lpstr>
      <vt:lpstr>GRUPOS DE POBLACIÓN</vt:lpstr>
      <vt:lpstr>CONTENIDO Y ESTRUCTURA DE LA MATRIZ PROGRAMÁTICA</vt:lpstr>
      <vt:lpstr>MATRIZ PROGRAMÁTICA</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Subdirección de Evaluación y Seguimiento a Indicadores</dc:title>
  <dc:creator>Mayra</dc:creator>
  <cp:lastModifiedBy>Mario Gutierrez</cp:lastModifiedBy>
  <cp:revision>147</cp:revision>
  <dcterms:created xsi:type="dcterms:W3CDTF">2019-02-14T18:44:27Z</dcterms:created>
  <dcterms:modified xsi:type="dcterms:W3CDTF">2019-05-16T22:40:42Z</dcterms:modified>
</cp:coreProperties>
</file>